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56" r:id="rId2"/>
    <p:sldId id="269" r:id="rId3"/>
    <p:sldId id="270" r:id="rId4"/>
    <p:sldId id="261" r:id="rId5"/>
    <p:sldId id="271" r:id="rId6"/>
    <p:sldId id="272" r:id="rId7"/>
    <p:sldId id="273" r:id="rId8"/>
    <p:sldId id="274" r:id="rId9"/>
    <p:sldId id="275" r:id="rId10"/>
    <p:sldId id="281" r:id="rId11"/>
    <p:sldId id="276" r:id="rId12"/>
    <p:sldId id="277" r:id="rId13"/>
    <p:sldId id="278" r:id="rId14"/>
    <p:sldId id="279" r:id="rId15"/>
    <p:sldId id="280" r:id="rId16"/>
    <p:sldId id="282" r:id="rId17"/>
    <p:sldId id="283" r:id="rId18"/>
    <p:sldId id="285" r:id="rId19"/>
    <p:sldId id="284" r:id="rId20"/>
    <p:sldId id="286" r:id="rId21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F8640D1-C9CC-440D-974C-57ED9F29536A}" v="55" dt="2025-09-23T10:33:47.49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76060" autoAdjust="0"/>
  </p:normalViewPr>
  <p:slideViewPr>
    <p:cSldViewPr snapToGrid="0">
      <p:cViewPr varScale="1">
        <p:scale>
          <a:sx n="89" d="100"/>
          <a:sy n="89" d="100"/>
        </p:scale>
        <p:origin x="87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res Makki" userId="d0c14dd2-ce13-49c4-820b-c6a5e60d5a8d" providerId="ADAL" clId="{BF8640D1-C9CC-440D-974C-57ED9F29536A}"/>
    <pc:docChg chg="custSel addSld delSld modSld sldOrd">
      <pc:chgData name="Fares Makki" userId="d0c14dd2-ce13-49c4-820b-c6a5e60d5a8d" providerId="ADAL" clId="{BF8640D1-C9CC-440D-974C-57ED9F29536A}" dt="2025-09-23T10:33:47.494" v="1031"/>
      <pc:docMkLst>
        <pc:docMk/>
      </pc:docMkLst>
      <pc:sldChg chg="add modAnim">
        <pc:chgData name="Fares Makki" userId="d0c14dd2-ce13-49c4-820b-c6a5e60d5a8d" providerId="ADAL" clId="{BF8640D1-C9CC-440D-974C-57ED9F29536A}" dt="2025-09-23T10:08:06.985" v="18"/>
        <pc:sldMkLst>
          <pc:docMk/>
          <pc:sldMk cId="2490377462" sldId="261"/>
        </pc:sldMkLst>
      </pc:sldChg>
      <pc:sldChg chg="addSp modSp mod">
        <pc:chgData name="Fares Makki" userId="d0c14dd2-ce13-49c4-820b-c6a5e60d5a8d" providerId="ADAL" clId="{BF8640D1-C9CC-440D-974C-57ED9F29536A}" dt="2025-09-23T10:16:15.345" v="464" actId="1076"/>
        <pc:sldMkLst>
          <pc:docMk/>
          <pc:sldMk cId="368681061" sldId="271"/>
        </pc:sldMkLst>
        <pc:spChg chg="mod">
          <ac:chgData name="Fares Makki" userId="d0c14dd2-ce13-49c4-820b-c6a5e60d5a8d" providerId="ADAL" clId="{BF8640D1-C9CC-440D-974C-57ED9F29536A}" dt="2025-09-23T10:08:27.394" v="27" actId="20577"/>
          <ac:spMkLst>
            <pc:docMk/>
            <pc:sldMk cId="368681061" sldId="271"/>
            <ac:spMk id="2" creationId="{6E460674-D304-812B-62CE-43EB8F76E13A}"/>
          </ac:spMkLst>
        </pc:spChg>
        <pc:spChg chg="mod">
          <ac:chgData name="Fares Makki" userId="d0c14dd2-ce13-49c4-820b-c6a5e60d5a8d" providerId="ADAL" clId="{BF8640D1-C9CC-440D-974C-57ED9F29536A}" dt="2025-09-23T10:15:39.214" v="458" actId="27636"/>
          <ac:spMkLst>
            <pc:docMk/>
            <pc:sldMk cId="368681061" sldId="271"/>
            <ac:spMk id="3" creationId="{91A8B1DB-AB6B-1A13-89D7-9D878280E980}"/>
          </ac:spMkLst>
        </pc:spChg>
        <pc:picChg chg="add mod">
          <ac:chgData name="Fares Makki" userId="d0c14dd2-ce13-49c4-820b-c6a5e60d5a8d" providerId="ADAL" clId="{BF8640D1-C9CC-440D-974C-57ED9F29536A}" dt="2025-09-23T10:16:15.345" v="464" actId="1076"/>
          <ac:picMkLst>
            <pc:docMk/>
            <pc:sldMk cId="368681061" sldId="271"/>
            <ac:picMk id="1026" creationId="{38E38357-472A-FCC6-BF9F-DE2BD3B71D4B}"/>
          </ac:picMkLst>
        </pc:picChg>
      </pc:sldChg>
      <pc:sldChg chg="delSp modSp add mod modTransition">
        <pc:chgData name="Fares Makki" userId="d0c14dd2-ce13-49c4-820b-c6a5e60d5a8d" providerId="ADAL" clId="{BF8640D1-C9CC-440D-974C-57ED9F29536A}" dt="2025-09-23T10:16:42.834" v="473"/>
        <pc:sldMkLst>
          <pc:docMk/>
          <pc:sldMk cId="2483211847" sldId="272"/>
        </pc:sldMkLst>
        <pc:spChg chg="del mod">
          <ac:chgData name="Fares Makki" userId="d0c14dd2-ce13-49c4-820b-c6a5e60d5a8d" providerId="ADAL" clId="{BF8640D1-C9CC-440D-974C-57ED9F29536A}" dt="2025-09-23T10:16:31.854" v="469" actId="478"/>
          <ac:spMkLst>
            <pc:docMk/>
            <pc:sldMk cId="2483211847" sldId="272"/>
            <ac:spMk id="2" creationId="{75F6A2B4-313B-BBA2-8267-F6EA0695E31B}"/>
          </ac:spMkLst>
        </pc:spChg>
        <pc:spChg chg="del mod">
          <ac:chgData name="Fares Makki" userId="d0c14dd2-ce13-49c4-820b-c6a5e60d5a8d" providerId="ADAL" clId="{BF8640D1-C9CC-440D-974C-57ED9F29536A}" dt="2025-09-23T10:16:29.803" v="467" actId="478"/>
          <ac:spMkLst>
            <pc:docMk/>
            <pc:sldMk cId="2483211847" sldId="272"/>
            <ac:spMk id="3" creationId="{60A24C91-2447-8BE8-EC31-32E4D5717C7B}"/>
          </ac:spMkLst>
        </pc:spChg>
        <pc:picChg chg="mod">
          <ac:chgData name="Fares Makki" userId="d0c14dd2-ce13-49c4-820b-c6a5e60d5a8d" providerId="ADAL" clId="{BF8640D1-C9CC-440D-974C-57ED9F29536A}" dt="2025-09-23T10:16:40.510" v="472" actId="1076"/>
          <ac:picMkLst>
            <pc:docMk/>
            <pc:sldMk cId="2483211847" sldId="272"/>
            <ac:picMk id="1026" creationId="{59B0822F-9B96-0512-485E-681CBAB215C9}"/>
          </ac:picMkLst>
        </pc:picChg>
      </pc:sldChg>
      <pc:sldChg chg="addSp modSp new mod">
        <pc:chgData name="Fares Makki" userId="d0c14dd2-ce13-49c4-820b-c6a5e60d5a8d" providerId="ADAL" clId="{BF8640D1-C9CC-440D-974C-57ED9F29536A}" dt="2025-09-23T10:21:34.338" v="578" actId="1076"/>
        <pc:sldMkLst>
          <pc:docMk/>
          <pc:sldMk cId="1392052970" sldId="273"/>
        </pc:sldMkLst>
        <pc:spChg chg="mod">
          <ac:chgData name="Fares Makki" userId="d0c14dd2-ce13-49c4-820b-c6a5e60d5a8d" providerId="ADAL" clId="{BF8640D1-C9CC-440D-974C-57ED9F29536A}" dt="2025-09-23T10:17:11.305" v="501" actId="20577"/>
          <ac:spMkLst>
            <pc:docMk/>
            <pc:sldMk cId="1392052970" sldId="273"/>
            <ac:spMk id="2" creationId="{F7C02A13-E3C3-2E1A-984C-5B2631D54C60}"/>
          </ac:spMkLst>
        </pc:spChg>
        <pc:spChg chg="mod">
          <ac:chgData name="Fares Makki" userId="d0c14dd2-ce13-49c4-820b-c6a5e60d5a8d" providerId="ADAL" clId="{BF8640D1-C9CC-440D-974C-57ED9F29536A}" dt="2025-09-23T10:18:25.104" v="576" actId="20577"/>
          <ac:spMkLst>
            <pc:docMk/>
            <pc:sldMk cId="1392052970" sldId="273"/>
            <ac:spMk id="3" creationId="{5C6A8AD8-DCD1-21D7-9AA9-2AD441967C5F}"/>
          </ac:spMkLst>
        </pc:spChg>
        <pc:picChg chg="add mod">
          <ac:chgData name="Fares Makki" userId="d0c14dd2-ce13-49c4-820b-c6a5e60d5a8d" providerId="ADAL" clId="{BF8640D1-C9CC-440D-974C-57ED9F29536A}" dt="2025-09-23T10:21:34.338" v="578" actId="1076"/>
          <ac:picMkLst>
            <pc:docMk/>
            <pc:sldMk cId="1392052970" sldId="273"/>
            <ac:picMk id="2050" creationId="{7A7CC898-086A-F099-CE36-1A2B12FCEFF6}"/>
          </ac:picMkLst>
        </pc:picChg>
      </pc:sldChg>
      <pc:sldChg chg="modSp new mod modNotesTx">
        <pc:chgData name="Fares Makki" userId="d0c14dd2-ce13-49c4-820b-c6a5e60d5a8d" providerId="ADAL" clId="{BF8640D1-C9CC-440D-974C-57ED9F29536A}" dt="2025-09-23T10:24:41.815" v="838" actId="5793"/>
        <pc:sldMkLst>
          <pc:docMk/>
          <pc:sldMk cId="2312576152" sldId="274"/>
        </pc:sldMkLst>
        <pc:spChg chg="mod">
          <ac:chgData name="Fares Makki" userId="d0c14dd2-ce13-49c4-820b-c6a5e60d5a8d" providerId="ADAL" clId="{BF8640D1-C9CC-440D-974C-57ED9F29536A}" dt="2025-09-23T10:21:58.086" v="609" actId="20577"/>
          <ac:spMkLst>
            <pc:docMk/>
            <pc:sldMk cId="2312576152" sldId="274"/>
            <ac:spMk id="2" creationId="{6E184298-E8CB-2C3D-3F94-4EC83CBB2964}"/>
          </ac:spMkLst>
        </pc:spChg>
      </pc:sldChg>
      <pc:sldChg chg="addSp delSp modSp new mod">
        <pc:chgData name="Fares Makki" userId="d0c14dd2-ce13-49c4-820b-c6a5e60d5a8d" providerId="ADAL" clId="{BF8640D1-C9CC-440D-974C-57ED9F29536A}" dt="2025-09-23T10:31:10.331" v="1000" actId="207"/>
        <pc:sldMkLst>
          <pc:docMk/>
          <pc:sldMk cId="4000165939" sldId="275"/>
        </pc:sldMkLst>
        <pc:spChg chg="mod">
          <ac:chgData name="Fares Makki" userId="d0c14dd2-ce13-49c4-820b-c6a5e60d5a8d" providerId="ADAL" clId="{BF8640D1-C9CC-440D-974C-57ED9F29536A}" dt="2025-09-23T10:27:11.830" v="971" actId="26606"/>
          <ac:spMkLst>
            <pc:docMk/>
            <pc:sldMk cId="4000165939" sldId="275"/>
            <ac:spMk id="2" creationId="{3585E199-4706-28CA-3B3D-A13AAFA8321D}"/>
          </ac:spMkLst>
        </pc:spChg>
        <pc:spChg chg="del mod">
          <ac:chgData name="Fares Makki" userId="d0c14dd2-ce13-49c4-820b-c6a5e60d5a8d" providerId="ADAL" clId="{BF8640D1-C9CC-440D-974C-57ED9F29536A}" dt="2025-09-23T10:27:11.830" v="971" actId="26606"/>
          <ac:spMkLst>
            <pc:docMk/>
            <pc:sldMk cId="4000165939" sldId="275"/>
            <ac:spMk id="3" creationId="{67D5B0F8-CAE0-404D-F120-3ECB964B3AE5}"/>
          </ac:spMkLst>
        </pc:spChg>
        <pc:graphicFrameChg chg="add mod modGraphic">
          <ac:chgData name="Fares Makki" userId="d0c14dd2-ce13-49c4-820b-c6a5e60d5a8d" providerId="ADAL" clId="{BF8640D1-C9CC-440D-974C-57ED9F29536A}" dt="2025-09-23T10:31:10.331" v="1000" actId="207"/>
          <ac:graphicFrameMkLst>
            <pc:docMk/>
            <pc:sldMk cId="4000165939" sldId="275"/>
            <ac:graphicFrameMk id="5" creationId="{6D6FDAB5-D427-5925-CCF8-70FA545DFA51}"/>
          </ac:graphicFrameMkLst>
        </pc:graphicFrameChg>
      </pc:sldChg>
      <pc:sldChg chg="add">
        <pc:chgData name="Fares Makki" userId="d0c14dd2-ce13-49c4-820b-c6a5e60d5a8d" providerId="ADAL" clId="{BF8640D1-C9CC-440D-974C-57ED9F29536A}" dt="2025-09-23T10:31:17.624" v="1002" actId="2890"/>
        <pc:sldMkLst>
          <pc:docMk/>
          <pc:sldMk cId="791847052" sldId="276"/>
        </pc:sldMkLst>
      </pc:sldChg>
      <pc:sldChg chg="modSp add del mod">
        <pc:chgData name="Fares Makki" userId="d0c14dd2-ce13-49c4-820b-c6a5e60d5a8d" providerId="ADAL" clId="{BF8640D1-C9CC-440D-974C-57ED9F29536A}" dt="2025-09-23T10:31:14.648" v="1001" actId="47"/>
        <pc:sldMkLst>
          <pc:docMk/>
          <pc:sldMk cId="3945773236" sldId="276"/>
        </pc:sldMkLst>
        <pc:spChg chg="mod">
          <ac:chgData name="Fares Makki" userId="d0c14dd2-ce13-49c4-820b-c6a5e60d5a8d" providerId="ADAL" clId="{BF8640D1-C9CC-440D-974C-57ED9F29536A}" dt="2025-09-23T10:30:23.825" v="994" actId="20577"/>
          <ac:spMkLst>
            <pc:docMk/>
            <pc:sldMk cId="3945773236" sldId="276"/>
            <ac:spMk id="2" creationId="{D0058EE3-64FC-214C-D5F0-27F197BBC8AB}"/>
          </ac:spMkLst>
        </pc:spChg>
        <pc:graphicFrameChg chg="mod">
          <ac:chgData name="Fares Makki" userId="d0c14dd2-ce13-49c4-820b-c6a5e60d5a8d" providerId="ADAL" clId="{BF8640D1-C9CC-440D-974C-57ED9F29536A}" dt="2025-09-23T10:30:19.557" v="993" actId="478"/>
          <ac:graphicFrameMkLst>
            <pc:docMk/>
            <pc:sldMk cId="3945773236" sldId="276"/>
            <ac:graphicFrameMk id="5" creationId="{B27702DC-A295-0E76-C053-3AEA5741D2CE}"/>
          </ac:graphicFrameMkLst>
        </pc:graphicFrameChg>
      </pc:sldChg>
      <pc:sldChg chg="add del ord">
        <pc:chgData name="Fares Makki" userId="d0c14dd2-ce13-49c4-820b-c6a5e60d5a8d" providerId="ADAL" clId="{BF8640D1-C9CC-440D-974C-57ED9F29536A}" dt="2025-09-23T10:30:40.054" v="998" actId="47"/>
        <pc:sldMkLst>
          <pc:docMk/>
          <pc:sldMk cId="169100852" sldId="277"/>
        </pc:sldMkLst>
      </pc:sldChg>
      <pc:sldChg chg="modSp add mod modTransition">
        <pc:chgData name="Fares Makki" userId="d0c14dd2-ce13-49c4-820b-c6a5e60d5a8d" providerId="ADAL" clId="{BF8640D1-C9CC-440D-974C-57ED9F29536A}" dt="2025-09-23T10:33:27.547" v="1027"/>
        <pc:sldMkLst>
          <pc:docMk/>
          <pc:sldMk cId="1624921416" sldId="277"/>
        </pc:sldMkLst>
        <pc:spChg chg="mod">
          <ac:chgData name="Fares Makki" userId="d0c14dd2-ce13-49c4-820b-c6a5e60d5a8d" providerId="ADAL" clId="{BF8640D1-C9CC-440D-974C-57ED9F29536A}" dt="2025-09-23T10:33:05.850" v="1021" actId="20577"/>
          <ac:spMkLst>
            <pc:docMk/>
            <pc:sldMk cId="1624921416" sldId="277"/>
            <ac:spMk id="2" creationId="{10085502-E717-8FBB-5E2C-F25F5421BCEA}"/>
          </ac:spMkLst>
        </pc:spChg>
        <pc:graphicFrameChg chg="mod">
          <ac:chgData name="Fares Makki" userId="d0c14dd2-ce13-49c4-820b-c6a5e60d5a8d" providerId="ADAL" clId="{BF8640D1-C9CC-440D-974C-57ED9F29536A}" dt="2025-09-23T10:31:54.384" v="1010" actId="478"/>
          <ac:graphicFrameMkLst>
            <pc:docMk/>
            <pc:sldMk cId="1624921416" sldId="277"/>
            <ac:graphicFrameMk id="5" creationId="{B09017C7-FB33-58A0-425D-AB1759536DB4}"/>
          </ac:graphicFrameMkLst>
        </pc:graphicFrameChg>
      </pc:sldChg>
      <pc:sldChg chg="add">
        <pc:chgData name="Fares Makki" userId="d0c14dd2-ce13-49c4-820b-c6a5e60d5a8d" providerId="ADAL" clId="{BF8640D1-C9CC-440D-974C-57ED9F29536A}" dt="2025-09-23T10:31:27.496" v="1004" actId="2890"/>
        <pc:sldMkLst>
          <pc:docMk/>
          <pc:sldMk cId="3832657315" sldId="278"/>
        </pc:sldMkLst>
      </pc:sldChg>
      <pc:sldChg chg="modSp add mod modTransition">
        <pc:chgData name="Fares Makki" userId="d0c14dd2-ce13-49c4-820b-c6a5e60d5a8d" providerId="ADAL" clId="{BF8640D1-C9CC-440D-974C-57ED9F29536A}" dt="2025-09-23T10:33:31.147" v="1028"/>
        <pc:sldMkLst>
          <pc:docMk/>
          <pc:sldMk cId="597968517" sldId="279"/>
        </pc:sldMkLst>
        <pc:spChg chg="mod">
          <ac:chgData name="Fares Makki" userId="d0c14dd2-ce13-49c4-820b-c6a5e60d5a8d" providerId="ADAL" clId="{BF8640D1-C9CC-440D-974C-57ED9F29536A}" dt="2025-09-23T10:33:08.394" v="1022" actId="20577"/>
          <ac:spMkLst>
            <pc:docMk/>
            <pc:sldMk cId="597968517" sldId="279"/>
            <ac:spMk id="2" creationId="{1CAF6225-D93E-6A48-5DD9-30FEBA8B68C3}"/>
          </ac:spMkLst>
        </pc:spChg>
        <pc:graphicFrameChg chg="mod">
          <ac:chgData name="Fares Makki" userId="d0c14dd2-ce13-49c4-820b-c6a5e60d5a8d" providerId="ADAL" clId="{BF8640D1-C9CC-440D-974C-57ED9F29536A}" dt="2025-09-23T10:32:04.364" v="1011" actId="478"/>
          <ac:graphicFrameMkLst>
            <pc:docMk/>
            <pc:sldMk cId="597968517" sldId="279"/>
            <ac:graphicFrameMk id="5" creationId="{D6920310-7A4C-F3C0-24C5-C72C8A3AF0DB}"/>
          </ac:graphicFrameMkLst>
        </pc:graphicFrameChg>
      </pc:sldChg>
      <pc:sldChg chg="add">
        <pc:chgData name="Fares Makki" userId="d0c14dd2-ce13-49c4-820b-c6a5e60d5a8d" providerId="ADAL" clId="{BF8640D1-C9CC-440D-974C-57ED9F29536A}" dt="2025-09-23T10:31:32.380" v="1006" actId="2890"/>
        <pc:sldMkLst>
          <pc:docMk/>
          <pc:sldMk cId="2876187328" sldId="280"/>
        </pc:sldMkLst>
      </pc:sldChg>
      <pc:sldChg chg="modSp add mod modTransition">
        <pc:chgData name="Fares Makki" userId="d0c14dd2-ce13-49c4-820b-c6a5e60d5a8d" providerId="ADAL" clId="{BF8640D1-C9CC-440D-974C-57ED9F29536A}" dt="2025-09-23T10:33:23.484" v="1026"/>
        <pc:sldMkLst>
          <pc:docMk/>
          <pc:sldMk cId="2262863775" sldId="281"/>
        </pc:sldMkLst>
        <pc:spChg chg="mod">
          <ac:chgData name="Fares Makki" userId="d0c14dd2-ce13-49c4-820b-c6a5e60d5a8d" providerId="ADAL" clId="{BF8640D1-C9CC-440D-974C-57ED9F29536A}" dt="2025-09-23T10:33:02.450" v="1020" actId="20577"/>
          <ac:spMkLst>
            <pc:docMk/>
            <pc:sldMk cId="2262863775" sldId="281"/>
            <ac:spMk id="2" creationId="{AB7C941D-5AE9-545F-191F-D4327747D3F2}"/>
          </ac:spMkLst>
        </pc:spChg>
        <pc:graphicFrameChg chg="mod">
          <ac:chgData name="Fares Makki" userId="d0c14dd2-ce13-49c4-820b-c6a5e60d5a8d" providerId="ADAL" clId="{BF8640D1-C9CC-440D-974C-57ED9F29536A}" dt="2025-09-23T10:31:44.198" v="1008" actId="478"/>
          <ac:graphicFrameMkLst>
            <pc:docMk/>
            <pc:sldMk cId="2262863775" sldId="281"/>
            <ac:graphicFrameMk id="5" creationId="{040E7B6D-85D7-4FAE-80E9-2D94448E4621}"/>
          </ac:graphicFrameMkLst>
        </pc:graphicFrameChg>
      </pc:sldChg>
      <pc:sldChg chg="modSp add mod modTransition">
        <pc:chgData name="Fares Makki" userId="d0c14dd2-ce13-49c4-820b-c6a5e60d5a8d" providerId="ADAL" clId="{BF8640D1-C9CC-440D-974C-57ED9F29536A}" dt="2025-09-23T10:33:38.664" v="1029"/>
        <pc:sldMkLst>
          <pc:docMk/>
          <pc:sldMk cId="3831906280" sldId="282"/>
        </pc:sldMkLst>
        <pc:spChg chg="mod">
          <ac:chgData name="Fares Makki" userId="d0c14dd2-ce13-49c4-820b-c6a5e60d5a8d" providerId="ADAL" clId="{BF8640D1-C9CC-440D-974C-57ED9F29536A}" dt="2025-09-23T10:33:10.767" v="1023" actId="20577"/>
          <ac:spMkLst>
            <pc:docMk/>
            <pc:sldMk cId="3831906280" sldId="282"/>
            <ac:spMk id="2" creationId="{0CD0673F-7904-7B96-C6B2-63D149BE29EB}"/>
          </ac:spMkLst>
        </pc:spChg>
        <pc:graphicFrameChg chg="mod">
          <ac:chgData name="Fares Makki" userId="d0c14dd2-ce13-49c4-820b-c6a5e60d5a8d" providerId="ADAL" clId="{BF8640D1-C9CC-440D-974C-57ED9F29536A}" dt="2025-09-23T10:32:30.906" v="1015" actId="478"/>
          <ac:graphicFrameMkLst>
            <pc:docMk/>
            <pc:sldMk cId="3831906280" sldId="282"/>
            <ac:graphicFrameMk id="5" creationId="{05F4C31E-4883-2CE5-12E5-8395AE42A832}"/>
          </ac:graphicFrameMkLst>
        </pc:graphicFrameChg>
      </pc:sldChg>
      <pc:sldChg chg="add">
        <pc:chgData name="Fares Makki" userId="d0c14dd2-ce13-49c4-820b-c6a5e60d5a8d" providerId="ADAL" clId="{BF8640D1-C9CC-440D-974C-57ED9F29536A}" dt="2025-09-23T10:32:14.857" v="1013" actId="2890"/>
        <pc:sldMkLst>
          <pc:docMk/>
          <pc:sldMk cId="1662821594" sldId="283"/>
        </pc:sldMkLst>
      </pc:sldChg>
      <pc:sldChg chg="add">
        <pc:chgData name="Fares Makki" userId="d0c14dd2-ce13-49c4-820b-c6a5e60d5a8d" providerId="ADAL" clId="{BF8640D1-C9CC-440D-974C-57ED9F29536A}" dt="2025-09-23T10:32:16.741" v="1014" actId="2890"/>
        <pc:sldMkLst>
          <pc:docMk/>
          <pc:sldMk cId="293739785" sldId="284"/>
        </pc:sldMkLst>
      </pc:sldChg>
      <pc:sldChg chg="modSp add mod modTransition">
        <pc:chgData name="Fares Makki" userId="d0c14dd2-ce13-49c4-820b-c6a5e60d5a8d" providerId="ADAL" clId="{BF8640D1-C9CC-440D-974C-57ED9F29536A}" dt="2025-09-23T10:33:43.854" v="1030"/>
        <pc:sldMkLst>
          <pc:docMk/>
          <pc:sldMk cId="4125304911" sldId="285"/>
        </pc:sldMkLst>
        <pc:spChg chg="mod">
          <ac:chgData name="Fares Makki" userId="d0c14dd2-ce13-49c4-820b-c6a5e60d5a8d" providerId="ADAL" clId="{BF8640D1-C9CC-440D-974C-57ED9F29536A}" dt="2025-09-23T10:33:13.408" v="1024" actId="20577"/>
          <ac:spMkLst>
            <pc:docMk/>
            <pc:sldMk cId="4125304911" sldId="285"/>
            <ac:spMk id="2" creationId="{1A48E812-57B7-FA11-2824-E3DAEB1181D7}"/>
          </ac:spMkLst>
        </pc:spChg>
        <pc:graphicFrameChg chg="mod">
          <ac:chgData name="Fares Makki" userId="d0c14dd2-ce13-49c4-820b-c6a5e60d5a8d" providerId="ADAL" clId="{BF8640D1-C9CC-440D-974C-57ED9F29536A}" dt="2025-09-23T10:32:40.226" v="1017" actId="478"/>
          <ac:graphicFrameMkLst>
            <pc:docMk/>
            <pc:sldMk cId="4125304911" sldId="285"/>
            <ac:graphicFrameMk id="5" creationId="{C75449F5-0580-574D-1DF1-F71C1BAC76AB}"/>
          </ac:graphicFrameMkLst>
        </pc:graphicFrameChg>
      </pc:sldChg>
      <pc:sldChg chg="modSp add mod modTransition">
        <pc:chgData name="Fares Makki" userId="d0c14dd2-ce13-49c4-820b-c6a5e60d5a8d" providerId="ADAL" clId="{BF8640D1-C9CC-440D-974C-57ED9F29536A}" dt="2025-09-23T10:33:47.494" v="1031"/>
        <pc:sldMkLst>
          <pc:docMk/>
          <pc:sldMk cId="1174015907" sldId="286"/>
        </pc:sldMkLst>
        <pc:spChg chg="mod">
          <ac:chgData name="Fares Makki" userId="d0c14dd2-ce13-49c4-820b-c6a5e60d5a8d" providerId="ADAL" clId="{BF8640D1-C9CC-440D-974C-57ED9F29536A}" dt="2025-09-23T10:33:15.776" v="1025" actId="20577"/>
          <ac:spMkLst>
            <pc:docMk/>
            <pc:sldMk cId="1174015907" sldId="286"/>
            <ac:spMk id="2" creationId="{CABF1157-B65D-F3B1-42A4-4479116A93E6}"/>
          </ac:spMkLst>
        </pc:spChg>
        <pc:graphicFrameChg chg="mod">
          <ac:chgData name="Fares Makki" userId="d0c14dd2-ce13-49c4-820b-c6a5e60d5a8d" providerId="ADAL" clId="{BF8640D1-C9CC-440D-974C-57ED9F29536A}" dt="2025-09-23T10:32:50.789" v="1019" actId="478"/>
          <ac:graphicFrameMkLst>
            <pc:docMk/>
            <pc:sldMk cId="1174015907" sldId="286"/>
            <ac:graphicFrameMk id="5" creationId="{AA5F3AF0-FAED-55E2-7B21-CF4B975279DC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7018E01-D8C9-4553-A963-725A5866E31F}" type="doc">
      <dgm:prSet loTypeId="urn:microsoft.com/office/officeart/2005/8/layout/default" loCatId="list" qsTypeId="urn:microsoft.com/office/officeart/2005/8/quickstyle/simple4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3699A6E5-F360-4C6F-B17C-3EF765033F07}">
      <dgm:prSet/>
      <dgm:spPr>
        <a:solidFill>
          <a:schemeClr val="accent2">
            <a:lumMod val="20000"/>
            <a:lumOff val="80000"/>
          </a:schemeClr>
        </a:solidFill>
      </dgm:spPr>
      <dgm:t>
        <a:bodyPr anchor="t"/>
        <a:lstStyle/>
        <a:p>
          <a:r>
            <a:rPr lang="sv-SE" noProof="0" dirty="0">
              <a:solidFill>
                <a:sysClr val="windowText" lastClr="000000"/>
              </a:solidFill>
            </a:rPr>
            <a:t>Syntes </a:t>
          </a:r>
        </a:p>
      </dgm:t>
    </dgm:pt>
    <dgm:pt modelId="{2C312240-76FE-4DED-83A8-294C8460A4D2}" type="parTrans" cxnId="{F64D5E52-A338-4519-877F-6DCF00A14618}">
      <dgm:prSet/>
      <dgm:spPr/>
      <dgm:t>
        <a:bodyPr/>
        <a:lstStyle/>
        <a:p>
          <a:endParaRPr lang="en-US"/>
        </a:p>
      </dgm:t>
    </dgm:pt>
    <dgm:pt modelId="{C02369FB-817F-440E-B757-9DE7EED8C6E4}" type="sibTrans" cxnId="{F64D5E52-A338-4519-877F-6DCF00A14618}">
      <dgm:prSet/>
      <dgm:spPr/>
      <dgm:t>
        <a:bodyPr/>
        <a:lstStyle/>
        <a:p>
          <a:endParaRPr lang="en-US"/>
        </a:p>
      </dgm:t>
    </dgm:pt>
    <dgm:pt modelId="{BEAEEB63-0A6A-4D96-9339-82F63F4D9D9B}">
      <dgm:prSet/>
      <dgm:spPr>
        <a:solidFill>
          <a:schemeClr val="accent2">
            <a:lumMod val="20000"/>
            <a:lumOff val="80000"/>
          </a:schemeClr>
        </a:solidFill>
      </dgm:spPr>
      <dgm:t>
        <a:bodyPr anchor="t"/>
        <a:lstStyle/>
        <a:p>
          <a:r>
            <a:rPr lang="sv-SE" noProof="0" dirty="0">
              <a:solidFill>
                <a:sysClr val="windowText" lastClr="000000"/>
              </a:solidFill>
            </a:rPr>
            <a:t>Nedbrytning</a:t>
          </a:r>
        </a:p>
      </dgm:t>
    </dgm:pt>
    <dgm:pt modelId="{6D1916AA-89A1-4F5A-B8C8-593B9A3E08C8}" type="parTrans" cxnId="{1887CAA2-940D-45B6-99B6-A9A854AB82CA}">
      <dgm:prSet/>
      <dgm:spPr/>
      <dgm:t>
        <a:bodyPr/>
        <a:lstStyle/>
        <a:p>
          <a:endParaRPr lang="en-US"/>
        </a:p>
      </dgm:t>
    </dgm:pt>
    <dgm:pt modelId="{22835329-94A9-480A-B1C3-A71EDF7B2C1A}" type="sibTrans" cxnId="{1887CAA2-940D-45B6-99B6-A9A854AB82CA}">
      <dgm:prSet/>
      <dgm:spPr/>
      <dgm:t>
        <a:bodyPr/>
        <a:lstStyle/>
        <a:p>
          <a:endParaRPr lang="en-US"/>
        </a:p>
      </dgm:t>
    </dgm:pt>
    <dgm:pt modelId="{B6620F77-CB17-4471-A9F8-7D3D5CA61D69}">
      <dgm:prSet/>
      <dgm:spPr>
        <a:solidFill>
          <a:schemeClr val="accent2">
            <a:lumMod val="20000"/>
            <a:lumOff val="80000"/>
          </a:schemeClr>
        </a:solidFill>
      </dgm:spPr>
      <dgm:t>
        <a:bodyPr anchor="t"/>
        <a:lstStyle/>
        <a:p>
          <a:r>
            <a:rPr lang="sv-SE" noProof="0" dirty="0">
              <a:solidFill>
                <a:sysClr val="windowText" lastClr="000000"/>
              </a:solidFill>
            </a:rPr>
            <a:t>Substitution </a:t>
          </a:r>
        </a:p>
      </dgm:t>
    </dgm:pt>
    <dgm:pt modelId="{CE4EF288-1857-4838-AD75-EC3E94358AD9}" type="parTrans" cxnId="{3CF8E17B-0652-4E6F-9A9E-4442208B03B1}">
      <dgm:prSet/>
      <dgm:spPr/>
      <dgm:t>
        <a:bodyPr/>
        <a:lstStyle/>
        <a:p>
          <a:endParaRPr lang="en-US"/>
        </a:p>
      </dgm:t>
    </dgm:pt>
    <dgm:pt modelId="{CFC1ED05-406E-430A-991A-DD028C770932}" type="sibTrans" cxnId="{3CF8E17B-0652-4E6F-9A9E-4442208B03B1}">
      <dgm:prSet/>
      <dgm:spPr/>
      <dgm:t>
        <a:bodyPr/>
        <a:lstStyle/>
        <a:p>
          <a:endParaRPr lang="en-US"/>
        </a:p>
      </dgm:t>
    </dgm:pt>
    <dgm:pt modelId="{6B41B7C0-E979-43F6-8328-6466F52DA818}">
      <dgm:prSet/>
      <dgm:spPr>
        <a:solidFill>
          <a:schemeClr val="accent2">
            <a:lumMod val="20000"/>
            <a:lumOff val="80000"/>
          </a:schemeClr>
        </a:solidFill>
      </dgm:spPr>
      <dgm:t>
        <a:bodyPr anchor="t"/>
        <a:lstStyle/>
        <a:p>
          <a:r>
            <a:rPr lang="sv-SE" noProof="0" dirty="0">
              <a:solidFill>
                <a:sysClr val="windowText" lastClr="000000"/>
              </a:solidFill>
            </a:rPr>
            <a:t>Dubbelförskjutning </a:t>
          </a:r>
        </a:p>
      </dgm:t>
    </dgm:pt>
    <dgm:pt modelId="{38E62321-C141-4537-BEE1-09F24C828470}" type="parTrans" cxnId="{BED7072A-B8DE-43D1-9294-3FA22B95C38F}">
      <dgm:prSet/>
      <dgm:spPr/>
      <dgm:t>
        <a:bodyPr/>
        <a:lstStyle/>
        <a:p>
          <a:endParaRPr lang="en-US"/>
        </a:p>
      </dgm:t>
    </dgm:pt>
    <dgm:pt modelId="{273B0F71-80CC-482E-96D5-4436E2772CFC}" type="sibTrans" cxnId="{BED7072A-B8DE-43D1-9294-3FA22B95C38F}">
      <dgm:prSet/>
      <dgm:spPr/>
      <dgm:t>
        <a:bodyPr/>
        <a:lstStyle/>
        <a:p>
          <a:endParaRPr lang="en-US"/>
        </a:p>
      </dgm:t>
    </dgm:pt>
    <dgm:pt modelId="{220FC6ED-DD76-4105-B65F-F0A64815D7E2}">
      <dgm:prSet/>
      <dgm:spPr>
        <a:solidFill>
          <a:schemeClr val="accent2">
            <a:lumMod val="20000"/>
            <a:lumOff val="80000"/>
          </a:schemeClr>
        </a:solidFill>
      </dgm:spPr>
      <dgm:t>
        <a:bodyPr anchor="t"/>
        <a:lstStyle/>
        <a:p>
          <a:r>
            <a:rPr lang="sv-SE" noProof="0" dirty="0">
              <a:solidFill>
                <a:sysClr val="windowText" lastClr="000000"/>
              </a:solidFill>
            </a:rPr>
            <a:t>Syror och baser </a:t>
          </a:r>
        </a:p>
      </dgm:t>
    </dgm:pt>
    <dgm:pt modelId="{5734210D-078C-4CF0-8253-D30D1D10BF72}" type="parTrans" cxnId="{95171DD8-4EEB-4AE2-8FD0-FD128C295116}">
      <dgm:prSet/>
      <dgm:spPr/>
      <dgm:t>
        <a:bodyPr/>
        <a:lstStyle/>
        <a:p>
          <a:endParaRPr lang="en-US"/>
        </a:p>
      </dgm:t>
    </dgm:pt>
    <dgm:pt modelId="{90AB6807-AE21-4463-BE60-6A368F50E147}" type="sibTrans" cxnId="{95171DD8-4EEB-4AE2-8FD0-FD128C295116}">
      <dgm:prSet/>
      <dgm:spPr/>
      <dgm:t>
        <a:bodyPr/>
        <a:lstStyle/>
        <a:p>
          <a:endParaRPr lang="en-US"/>
        </a:p>
      </dgm:t>
    </dgm:pt>
    <dgm:pt modelId="{99B63FF2-5B5F-4D79-B437-05190477E9B4}">
      <dgm:prSet/>
      <dgm:spPr>
        <a:solidFill>
          <a:schemeClr val="accent2">
            <a:lumMod val="20000"/>
            <a:lumOff val="80000"/>
          </a:schemeClr>
        </a:solidFill>
      </dgm:spPr>
      <dgm:t>
        <a:bodyPr anchor="t"/>
        <a:lstStyle/>
        <a:p>
          <a:r>
            <a:rPr lang="sv-SE" noProof="0" dirty="0">
              <a:solidFill>
                <a:sysClr val="windowText" lastClr="000000"/>
              </a:solidFill>
            </a:rPr>
            <a:t>Redox  </a:t>
          </a:r>
        </a:p>
      </dgm:t>
    </dgm:pt>
    <dgm:pt modelId="{61B0CF5E-DD28-4B67-8FC2-BDE9A81974D7}" type="parTrans" cxnId="{05557A8E-6656-47C0-A3E7-929CC7695F50}">
      <dgm:prSet/>
      <dgm:spPr/>
      <dgm:t>
        <a:bodyPr/>
        <a:lstStyle/>
        <a:p>
          <a:endParaRPr lang="en-US"/>
        </a:p>
      </dgm:t>
    </dgm:pt>
    <dgm:pt modelId="{3964450F-240F-43DC-BB58-E65F2A973C4E}" type="sibTrans" cxnId="{05557A8E-6656-47C0-A3E7-929CC7695F50}">
      <dgm:prSet/>
      <dgm:spPr/>
      <dgm:t>
        <a:bodyPr/>
        <a:lstStyle/>
        <a:p>
          <a:endParaRPr lang="en-US"/>
        </a:p>
      </dgm:t>
    </dgm:pt>
    <dgm:pt modelId="{74CCDDB4-D3E1-4751-88AD-9C6AFB1AAF83}" type="pres">
      <dgm:prSet presAssocID="{E7018E01-D8C9-4553-A963-725A5866E31F}" presName="diagram" presStyleCnt="0">
        <dgm:presLayoutVars>
          <dgm:dir/>
          <dgm:resizeHandles val="exact"/>
        </dgm:presLayoutVars>
      </dgm:prSet>
      <dgm:spPr/>
    </dgm:pt>
    <dgm:pt modelId="{50846B1B-28C5-4763-A097-0F1FB44B3B42}" type="pres">
      <dgm:prSet presAssocID="{3699A6E5-F360-4C6F-B17C-3EF765033F07}" presName="node" presStyleLbl="node1" presStyleIdx="0" presStyleCnt="6" custLinFactNeighborY="0">
        <dgm:presLayoutVars>
          <dgm:bulletEnabled val="1"/>
        </dgm:presLayoutVars>
      </dgm:prSet>
      <dgm:spPr/>
    </dgm:pt>
    <dgm:pt modelId="{F92801AE-2AF3-4A21-8852-50E180CBB362}" type="pres">
      <dgm:prSet presAssocID="{C02369FB-817F-440E-B757-9DE7EED8C6E4}" presName="sibTrans" presStyleCnt="0"/>
      <dgm:spPr/>
    </dgm:pt>
    <dgm:pt modelId="{313640E9-5377-4EAD-A557-F9A7D0AD198A}" type="pres">
      <dgm:prSet presAssocID="{BEAEEB63-0A6A-4D96-9339-82F63F4D9D9B}" presName="node" presStyleLbl="node1" presStyleIdx="1" presStyleCnt="6" custLinFactNeighborY="1877">
        <dgm:presLayoutVars>
          <dgm:bulletEnabled val="1"/>
        </dgm:presLayoutVars>
      </dgm:prSet>
      <dgm:spPr/>
    </dgm:pt>
    <dgm:pt modelId="{276EFB00-026F-46CB-887A-750D4A814549}" type="pres">
      <dgm:prSet presAssocID="{22835329-94A9-480A-B1C3-A71EDF7B2C1A}" presName="sibTrans" presStyleCnt="0"/>
      <dgm:spPr/>
    </dgm:pt>
    <dgm:pt modelId="{A773B5A7-37AD-4C53-821F-C90E2C609A89}" type="pres">
      <dgm:prSet presAssocID="{B6620F77-CB17-4471-A9F8-7D3D5CA61D69}" presName="node" presStyleLbl="node1" presStyleIdx="2" presStyleCnt="6" custLinFactNeighborY="1877">
        <dgm:presLayoutVars>
          <dgm:bulletEnabled val="1"/>
        </dgm:presLayoutVars>
      </dgm:prSet>
      <dgm:spPr/>
    </dgm:pt>
    <dgm:pt modelId="{FF07019E-A233-49D2-A06F-471851F85E6D}" type="pres">
      <dgm:prSet presAssocID="{CFC1ED05-406E-430A-991A-DD028C770932}" presName="sibTrans" presStyleCnt="0"/>
      <dgm:spPr/>
    </dgm:pt>
    <dgm:pt modelId="{EAFE1F87-9064-4B9A-9AC4-8BEFBFF41C62}" type="pres">
      <dgm:prSet presAssocID="{6B41B7C0-E979-43F6-8328-6466F52DA818}" presName="node" presStyleLbl="node1" presStyleIdx="3" presStyleCnt="6">
        <dgm:presLayoutVars>
          <dgm:bulletEnabled val="1"/>
        </dgm:presLayoutVars>
      </dgm:prSet>
      <dgm:spPr/>
    </dgm:pt>
    <dgm:pt modelId="{ACF5EA58-2155-406B-8FFE-C6695E50A69D}" type="pres">
      <dgm:prSet presAssocID="{273B0F71-80CC-482E-96D5-4436E2772CFC}" presName="sibTrans" presStyleCnt="0"/>
      <dgm:spPr/>
    </dgm:pt>
    <dgm:pt modelId="{2B49DBB1-FB5A-4008-98DD-BDE2EE978B4F}" type="pres">
      <dgm:prSet presAssocID="{220FC6ED-DD76-4105-B65F-F0A64815D7E2}" presName="node" presStyleLbl="node1" presStyleIdx="4" presStyleCnt="6" custLinFactNeighborY="1877">
        <dgm:presLayoutVars>
          <dgm:bulletEnabled val="1"/>
        </dgm:presLayoutVars>
      </dgm:prSet>
      <dgm:spPr/>
    </dgm:pt>
    <dgm:pt modelId="{ADBC228A-974E-4B9C-AB72-910BB307A0A5}" type="pres">
      <dgm:prSet presAssocID="{90AB6807-AE21-4463-BE60-6A368F50E147}" presName="sibTrans" presStyleCnt="0"/>
      <dgm:spPr/>
    </dgm:pt>
    <dgm:pt modelId="{D41981FD-E9F3-4767-9222-5D2D0682E445}" type="pres">
      <dgm:prSet presAssocID="{99B63FF2-5B5F-4D79-B437-05190477E9B4}" presName="node" presStyleLbl="node1" presStyleIdx="5" presStyleCnt="6" custLinFactNeighborY="1877">
        <dgm:presLayoutVars>
          <dgm:bulletEnabled val="1"/>
        </dgm:presLayoutVars>
      </dgm:prSet>
      <dgm:spPr/>
    </dgm:pt>
  </dgm:ptLst>
  <dgm:cxnLst>
    <dgm:cxn modelId="{C7593811-942E-471C-865F-1D8EF6C7E8D1}" type="presOf" srcId="{E7018E01-D8C9-4553-A963-725A5866E31F}" destId="{74CCDDB4-D3E1-4751-88AD-9C6AFB1AAF83}" srcOrd="0" destOrd="0" presId="urn:microsoft.com/office/officeart/2005/8/layout/default"/>
    <dgm:cxn modelId="{BED7072A-B8DE-43D1-9294-3FA22B95C38F}" srcId="{E7018E01-D8C9-4553-A963-725A5866E31F}" destId="{6B41B7C0-E979-43F6-8328-6466F52DA818}" srcOrd="3" destOrd="0" parTransId="{38E62321-C141-4537-BEE1-09F24C828470}" sibTransId="{273B0F71-80CC-482E-96D5-4436E2772CFC}"/>
    <dgm:cxn modelId="{9DEF3F6C-35AB-4F39-ADF0-7D94D5B63962}" type="presOf" srcId="{BEAEEB63-0A6A-4D96-9339-82F63F4D9D9B}" destId="{313640E9-5377-4EAD-A557-F9A7D0AD198A}" srcOrd="0" destOrd="0" presId="urn:microsoft.com/office/officeart/2005/8/layout/default"/>
    <dgm:cxn modelId="{F64D5E52-A338-4519-877F-6DCF00A14618}" srcId="{E7018E01-D8C9-4553-A963-725A5866E31F}" destId="{3699A6E5-F360-4C6F-B17C-3EF765033F07}" srcOrd="0" destOrd="0" parTransId="{2C312240-76FE-4DED-83A8-294C8460A4D2}" sibTransId="{C02369FB-817F-440E-B757-9DE7EED8C6E4}"/>
    <dgm:cxn modelId="{3CF8E17B-0652-4E6F-9A9E-4442208B03B1}" srcId="{E7018E01-D8C9-4553-A963-725A5866E31F}" destId="{B6620F77-CB17-4471-A9F8-7D3D5CA61D69}" srcOrd="2" destOrd="0" parTransId="{CE4EF288-1857-4838-AD75-EC3E94358AD9}" sibTransId="{CFC1ED05-406E-430A-991A-DD028C770932}"/>
    <dgm:cxn modelId="{668FD17E-CCEF-4D82-B2B0-00068CCEBC5C}" type="presOf" srcId="{B6620F77-CB17-4471-A9F8-7D3D5CA61D69}" destId="{A773B5A7-37AD-4C53-821F-C90E2C609A89}" srcOrd="0" destOrd="0" presId="urn:microsoft.com/office/officeart/2005/8/layout/default"/>
    <dgm:cxn modelId="{5D449186-A960-4784-A867-C2F40D28146A}" type="presOf" srcId="{220FC6ED-DD76-4105-B65F-F0A64815D7E2}" destId="{2B49DBB1-FB5A-4008-98DD-BDE2EE978B4F}" srcOrd="0" destOrd="0" presId="urn:microsoft.com/office/officeart/2005/8/layout/default"/>
    <dgm:cxn modelId="{05557A8E-6656-47C0-A3E7-929CC7695F50}" srcId="{E7018E01-D8C9-4553-A963-725A5866E31F}" destId="{99B63FF2-5B5F-4D79-B437-05190477E9B4}" srcOrd="5" destOrd="0" parTransId="{61B0CF5E-DD28-4B67-8FC2-BDE9A81974D7}" sibTransId="{3964450F-240F-43DC-BB58-E65F2A973C4E}"/>
    <dgm:cxn modelId="{1887CAA2-940D-45B6-99B6-A9A854AB82CA}" srcId="{E7018E01-D8C9-4553-A963-725A5866E31F}" destId="{BEAEEB63-0A6A-4D96-9339-82F63F4D9D9B}" srcOrd="1" destOrd="0" parTransId="{6D1916AA-89A1-4F5A-B8C8-593B9A3E08C8}" sibTransId="{22835329-94A9-480A-B1C3-A71EDF7B2C1A}"/>
    <dgm:cxn modelId="{B4613EA3-C2A8-42EC-9F5C-C17E245C5907}" type="presOf" srcId="{99B63FF2-5B5F-4D79-B437-05190477E9B4}" destId="{D41981FD-E9F3-4767-9222-5D2D0682E445}" srcOrd="0" destOrd="0" presId="urn:microsoft.com/office/officeart/2005/8/layout/default"/>
    <dgm:cxn modelId="{95171DD8-4EEB-4AE2-8FD0-FD128C295116}" srcId="{E7018E01-D8C9-4553-A963-725A5866E31F}" destId="{220FC6ED-DD76-4105-B65F-F0A64815D7E2}" srcOrd="4" destOrd="0" parTransId="{5734210D-078C-4CF0-8253-D30D1D10BF72}" sibTransId="{90AB6807-AE21-4463-BE60-6A368F50E147}"/>
    <dgm:cxn modelId="{8F2584DC-7312-4E35-87E1-C4E96ECF351C}" type="presOf" srcId="{6B41B7C0-E979-43F6-8328-6466F52DA818}" destId="{EAFE1F87-9064-4B9A-9AC4-8BEFBFF41C62}" srcOrd="0" destOrd="0" presId="urn:microsoft.com/office/officeart/2005/8/layout/default"/>
    <dgm:cxn modelId="{AA2CFADF-5109-4B6D-B8D1-C907F45D9B76}" type="presOf" srcId="{3699A6E5-F360-4C6F-B17C-3EF765033F07}" destId="{50846B1B-28C5-4763-A097-0F1FB44B3B42}" srcOrd="0" destOrd="0" presId="urn:microsoft.com/office/officeart/2005/8/layout/default"/>
    <dgm:cxn modelId="{8D7C65B5-26B8-49B1-B1FB-713AB752812C}" type="presParOf" srcId="{74CCDDB4-D3E1-4751-88AD-9C6AFB1AAF83}" destId="{50846B1B-28C5-4763-A097-0F1FB44B3B42}" srcOrd="0" destOrd="0" presId="urn:microsoft.com/office/officeart/2005/8/layout/default"/>
    <dgm:cxn modelId="{D3114018-8E65-4FCC-A0E1-CC2E6E5C5C8E}" type="presParOf" srcId="{74CCDDB4-D3E1-4751-88AD-9C6AFB1AAF83}" destId="{F92801AE-2AF3-4A21-8852-50E180CBB362}" srcOrd="1" destOrd="0" presId="urn:microsoft.com/office/officeart/2005/8/layout/default"/>
    <dgm:cxn modelId="{C528DB66-7074-45EE-B9F2-679E49EAA6D3}" type="presParOf" srcId="{74CCDDB4-D3E1-4751-88AD-9C6AFB1AAF83}" destId="{313640E9-5377-4EAD-A557-F9A7D0AD198A}" srcOrd="2" destOrd="0" presId="urn:microsoft.com/office/officeart/2005/8/layout/default"/>
    <dgm:cxn modelId="{8E0C2EA9-2E70-420C-8BA0-F990C11243C8}" type="presParOf" srcId="{74CCDDB4-D3E1-4751-88AD-9C6AFB1AAF83}" destId="{276EFB00-026F-46CB-887A-750D4A814549}" srcOrd="3" destOrd="0" presId="urn:microsoft.com/office/officeart/2005/8/layout/default"/>
    <dgm:cxn modelId="{34B95EB8-4805-4FED-88FB-25456EE5E04C}" type="presParOf" srcId="{74CCDDB4-D3E1-4751-88AD-9C6AFB1AAF83}" destId="{A773B5A7-37AD-4C53-821F-C90E2C609A89}" srcOrd="4" destOrd="0" presId="urn:microsoft.com/office/officeart/2005/8/layout/default"/>
    <dgm:cxn modelId="{C5152DD7-D7A7-4D71-9FBB-95AF66C5F60A}" type="presParOf" srcId="{74CCDDB4-D3E1-4751-88AD-9C6AFB1AAF83}" destId="{FF07019E-A233-49D2-A06F-471851F85E6D}" srcOrd="5" destOrd="0" presId="urn:microsoft.com/office/officeart/2005/8/layout/default"/>
    <dgm:cxn modelId="{4DEA3A28-FFA3-4447-8BA2-9F8A719EF85C}" type="presParOf" srcId="{74CCDDB4-D3E1-4751-88AD-9C6AFB1AAF83}" destId="{EAFE1F87-9064-4B9A-9AC4-8BEFBFF41C62}" srcOrd="6" destOrd="0" presId="urn:microsoft.com/office/officeart/2005/8/layout/default"/>
    <dgm:cxn modelId="{0A871299-EBE8-491C-959D-5700CD0C2FF3}" type="presParOf" srcId="{74CCDDB4-D3E1-4751-88AD-9C6AFB1AAF83}" destId="{ACF5EA58-2155-406B-8FFE-C6695E50A69D}" srcOrd="7" destOrd="0" presId="urn:microsoft.com/office/officeart/2005/8/layout/default"/>
    <dgm:cxn modelId="{A80E3739-E2BE-4789-B041-32BE88E8D453}" type="presParOf" srcId="{74CCDDB4-D3E1-4751-88AD-9C6AFB1AAF83}" destId="{2B49DBB1-FB5A-4008-98DD-BDE2EE978B4F}" srcOrd="8" destOrd="0" presId="urn:microsoft.com/office/officeart/2005/8/layout/default"/>
    <dgm:cxn modelId="{6D0C9600-438E-4B2F-A7EC-79FE2C03EC5E}" type="presParOf" srcId="{74CCDDB4-D3E1-4751-88AD-9C6AFB1AAF83}" destId="{ADBC228A-974E-4B9C-AB72-910BB307A0A5}" srcOrd="9" destOrd="0" presId="urn:microsoft.com/office/officeart/2005/8/layout/default"/>
    <dgm:cxn modelId="{B8B8A1ED-D0D1-46E6-955A-4A4766F027F3}" type="presParOf" srcId="{74CCDDB4-D3E1-4751-88AD-9C6AFB1AAF83}" destId="{D41981FD-E9F3-4767-9222-5D2D0682E445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E7018E01-D8C9-4553-A963-725A5866E31F}" type="doc">
      <dgm:prSet loTypeId="urn:microsoft.com/office/officeart/2005/8/layout/default" loCatId="list" qsTypeId="urn:microsoft.com/office/officeart/2005/8/quickstyle/simple4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220FC6ED-DD76-4105-B65F-F0A64815D7E2}">
      <dgm:prSet/>
      <dgm:spPr>
        <a:solidFill>
          <a:schemeClr val="accent2">
            <a:lumMod val="20000"/>
            <a:lumOff val="80000"/>
          </a:schemeClr>
        </a:solidFill>
      </dgm:spPr>
      <dgm:t>
        <a:bodyPr anchor="t"/>
        <a:lstStyle/>
        <a:p>
          <a:r>
            <a:rPr lang="sv-SE" noProof="0" dirty="0">
              <a:solidFill>
                <a:sysClr val="windowText" lastClr="000000"/>
              </a:solidFill>
            </a:rPr>
            <a:t>Syror och baser </a:t>
          </a:r>
        </a:p>
      </dgm:t>
    </dgm:pt>
    <dgm:pt modelId="{5734210D-078C-4CF0-8253-D30D1D10BF72}" type="parTrans" cxnId="{95171DD8-4EEB-4AE2-8FD0-FD128C295116}">
      <dgm:prSet/>
      <dgm:spPr/>
      <dgm:t>
        <a:bodyPr/>
        <a:lstStyle/>
        <a:p>
          <a:endParaRPr lang="en-US"/>
        </a:p>
      </dgm:t>
    </dgm:pt>
    <dgm:pt modelId="{90AB6807-AE21-4463-BE60-6A368F50E147}" type="sibTrans" cxnId="{95171DD8-4EEB-4AE2-8FD0-FD128C295116}">
      <dgm:prSet/>
      <dgm:spPr/>
      <dgm:t>
        <a:bodyPr/>
        <a:lstStyle/>
        <a:p>
          <a:endParaRPr lang="en-US"/>
        </a:p>
      </dgm:t>
    </dgm:pt>
    <dgm:pt modelId="{74CCDDB4-D3E1-4751-88AD-9C6AFB1AAF83}" type="pres">
      <dgm:prSet presAssocID="{E7018E01-D8C9-4553-A963-725A5866E31F}" presName="diagram" presStyleCnt="0">
        <dgm:presLayoutVars>
          <dgm:dir/>
          <dgm:resizeHandles val="exact"/>
        </dgm:presLayoutVars>
      </dgm:prSet>
      <dgm:spPr/>
    </dgm:pt>
    <dgm:pt modelId="{2B49DBB1-FB5A-4008-98DD-BDE2EE978B4F}" type="pres">
      <dgm:prSet presAssocID="{220FC6ED-DD76-4105-B65F-F0A64815D7E2}" presName="node" presStyleLbl="node1" presStyleIdx="0" presStyleCnt="1" custLinFactNeighborY="1877">
        <dgm:presLayoutVars>
          <dgm:bulletEnabled val="1"/>
        </dgm:presLayoutVars>
      </dgm:prSet>
      <dgm:spPr/>
    </dgm:pt>
  </dgm:ptLst>
  <dgm:cxnLst>
    <dgm:cxn modelId="{C7593811-942E-471C-865F-1D8EF6C7E8D1}" type="presOf" srcId="{E7018E01-D8C9-4553-A963-725A5866E31F}" destId="{74CCDDB4-D3E1-4751-88AD-9C6AFB1AAF83}" srcOrd="0" destOrd="0" presId="urn:microsoft.com/office/officeart/2005/8/layout/default"/>
    <dgm:cxn modelId="{5D449186-A960-4784-A867-C2F40D28146A}" type="presOf" srcId="{220FC6ED-DD76-4105-B65F-F0A64815D7E2}" destId="{2B49DBB1-FB5A-4008-98DD-BDE2EE978B4F}" srcOrd="0" destOrd="0" presId="urn:microsoft.com/office/officeart/2005/8/layout/default"/>
    <dgm:cxn modelId="{95171DD8-4EEB-4AE2-8FD0-FD128C295116}" srcId="{E7018E01-D8C9-4553-A963-725A5866E31F}" destId="{220FC6ED-DD76-4105-B65F-F0A64815D7E2}" srcOrd="0" destOrd="0" parTransId="{5734210D-078C-4CF0-8253-D30D1D10BF72}" sibTransId="{90AB6807-AE21-4463-BE60-6A368F50E147}"/>
    <dgm:cxn modelId="{A80E3739-E2BE-4789-B041-32BE88E8D453}" type="presParOf" srcId="{74CCDDB4-D3E1-4751-88AD-9C6AFB1AAF83}" destId="{2B49DBB1-FB5A-4008-98DD-BDE2EE978B4F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E7018E01-D8C9-4553-A963-725A5866E31F}" type="doc">
      <dgm:prSet loTypeId="urn:microsoft.com/office/officeart/2005/8/layout/default" loCatId="list" qsTypeId="urn:microsoft.com/office/officeart/2005/8/quickstyle/simple4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3699A6E5-F360-4C6F-B17C-3EF765033F07}">
      <dgm:prSet/>
      <dgm:spPr>
        <a:solidFill>
          <a:schemeClr val="accent2">
            <a:lumMod val="20000"/>
            <a:lumOff val="80000"/>
          </a:schemeClr>
        </a:solidFill>
      </dgm:spPr>
      <dgm:t>
        <a:bodyPr anchor="t"/>
        <a:lstStyle/>
        <a:p>
          <a:r>
            <a:rPr lang="sv-SE" noProof="0" dirty="0">
              <a:solidFill>
                <a:sysClr val="windowText" lastClr="000000"/>
              </a:solidFill>
            </a:rPr>
            <a:t>Syntes </a:t>
          </a:r>
        </a:p>
      </dgm:t>
    </dgm:pt>
    <dgm:pt modelId="{2C312240-76FE-4DED-83A8-294C8460A4D2}" type="parTrans" cxnId="{F64D5E52-A338-4519-877F-6DCF00A14618}">
      <dgm:prSet/>
      <dgm:spPr/>
      <dgm:t>
        <a:bodyPr/>
        <a:lstStyle/>
        <a:p>
          <a:endParaRPr lang="en-US"/>
        </a:p>
      </dgm:t>
    </dgm:pt>
    <dgm:pt modelId="{C02369FB-817F-440E-B757-9DE7EED8C6E4}" type="sibTrans" cxnId="{F64D5E52-A338-4519-877F-6DCF00A14618}">
      <dgm:prSet/>
      <dgm:spPr/>
      <dgm:t>
        <a:bodyPr/>
        <a:lstStyle/>
        <a:p>
          <a:endParaRPr lang="en-US"/>
        </a:p>
      </dgm:t>
    </dgm:pt>
    <dgm:pt modelId="{BEAEEB63-0A6A-4D96-9339-82F63F4D9D9B}">
      <dgm:prSet/>
      <dgm:spPr>
        <a:solidFill>
          <a:schemeClr val="accent2">
            <a:lumMod val="20000"/>
            <a:lumOff val="80000"/>
          </a:schemeClr>
        </a:solidFill>
      </dgm:spPr>
      <dgm:t>
        <a:bodyPr anchor="t"/>
        <a:lstStyle/>
        <a:p>
          <a:r>
            <a:rPr lang="sv-SE" noProof="0" dirty="0">
              <a:solidFill>
                <a:sysClr val="windowText" lastClr="000000"/>
              </a:solidFill>
            </a:rPr>
            <a:t>Nedbrytning</a:t>
          </a:r>
        </a:p>
      </dgm:t>
    </dgm:pt>
    <dgm:pt modelId="{6D1916AA-89A1-4F5A-B8C8-593B9A3E08C8}" type="parTrans" cxnId="{1887CAA2-940D-45B6-99B6-A9A854AB82CA}">
      <dgm:prSet/>
      <dgm:spPr/>
      <dgm:t>
        <a:bodyPr/>
        <a:lstStyle/>
        <a:p>
          <a:endParaRPr lang="en-US"/>
        </a:p>
      </dgm:t>
    </dgm:pt>
    <dgm:pt modelId="{22835329-94A9-480A-B1C3-A71EDF7B2C1A}" type="sibTrans" cxnId="{1887CAA2-940D-45B6-99B6-A9A854AB82CA}">
      <dgm:prSet/>
      <dgm:spPr/>
      <dgm:t>
        <a:bodyPr/>
        <a:lstStyle/>
        <a:p>
          <a:endParaRPr lang="en-US"/>
        </a:p>
      </dgm:t>
    </dgm:pt>
    <dgm:pt modelId="{B6620F77-CB17-4471-A9F8-7D3D5CA61D69}">
      <dgm:prSet/>
      <dgm:spPr>
        <a:solidFill>
          <a:schemeClr val="accent2">
            <a:lumMod val="20000"/>
            <a:lumOff val="80000"/>
          </a:schemeClr>
        </a:solidFill>
      </dgm:spPr>
      <dgm:t>
        <a:bodyPr anchor="t"/>
        <a:lstStyle/>
        <a:p>
          <a:r>
            <a:rPr lang="sv-SE" noProof="0" dirty="0">
              <a:solidFill>
                <a:sysClr val="windowText" lastClr="000000"/>
              </a:solidFill>
            </a:rPr>
            <a:t>Substitution </a:t>
          </a:r>
        </a:p>
      </dgm:t>
    </dgm:pt>
    <dgm:pt modelId="{CE4EF288-1857-4838-AD75-EC3E94358AD9}" type="parTrans" cxnId="{3CF8E17B-0652-4E6F-9A9E-4442208B03B1}">
      <dgm:prSet/>
      <dgm:spPr/>
      <dgm:t>
        <a:bodyPr/>
        <a:lstStyle/>
        <a:p>
          <a:endParaRPr lang="en-US"/>
        </a:p>
      </dgm:t>
    </dgm:pt>
    <dgm:pt modelId="{CFC1ED05-406E-430A-991A-DD028C770932}" type="sibTrans" cxnId="{3CF8E17B-0652-4E6F-9A9E-4442208B03B1}">
      <dgm:prSet/>
      <dgm:spPr/>
      <dgm:t>
        <a:bodyPr/>
        <a:lstStyle/>
        <a:p>
          <a:endParaRPr lang="en-US"/>
        </a:p>
      </dgm:t>
    </dgm:pt>
    <dgm:pt modelId="{6B41B7C0-E979-43F6-8328-6466F52DA818}">
      <dgm:prSet/>
      <dgm:spPr>
        <a:solidFill>
          <a:schemeClr val="accent2">
            <a:lumMod val="20000"/>
            <a:lumOff val="80000"/>
          </a:schemeClr>
        </a:solidFill>
      </dgm:spPr>
      <dgm:t>
        <a:bodyPr anchor="t"/>
        <a:lstStyle/>
        <a:p>
          <a:r>
            <a:rPr lang="sv-SE" noProof="0" dirty="0">
              <a:solidFill>
                <a:sysClr val="windowText" lastClr="000000"/>
              </a:solidFill>
            </a:rPr>
            <a:t>Dubbelförskjutning </a:t>
          </a:r>
        </a:p>
      </dgm:t>
    </dgm:pt>
    <dgm:pt modelId="{38E62321-C141-4537-BEE1-09F24C828470}" type="parTrans" cxnId="{BED7072A-B8DE-43D1-9294-3FA22B95C38F}">
      <dgm:prSet/>
      <dgm:spPr/>
      <dgm:t>
        <a:bodyPr/>
        <a:lstStyle/>
        <a:p>
          <a:endParaRPr lang="en-US"/>
        </a:p>
      </dgm:t>
    </dgm:pt>
    <dgm:pt modelId="{273B0F71-80CC-482E-96D5-4436E2772CFC}" type="sibTrans" cxnId="{BED7072A-B8DE-43D1-9294-3FA22B95C38F}">
      <dgm:prSet/>
      <dgm:spPr/>
      <dgm:t>
        <a:bodyPr/>
        <a:lstStyle/>
        <a:p>
          <a:endParaRPr lang="en-US"/>
        </a:p>
      </dgm:t>
    </dgm:pt>
    <dgm:pt modelId="{220FC6ED-DD76-4105-B65F-F0A64815D7E2}">
      <dgm:prSet/>
      <dgm:spPr>
        <a:solidFill>
          <a:schemeClr val="accent2">
            <a:lumMod val="20000"/>
            <a:lumOff val="80000"/>
          </a:schemeClr>
        </a:solidFill>
      </dgm:spPr>
      <dgm:t>
        <a:bodyPr anchor="t"/>
        <a:lstStyle/>
        <a:p>
          <a:r>
            <a:rPr lang="sv-SE" noProof="0" dirty="0">
              <a:solidFill>
                <a:sysClr val="windowText" lastClr="000000"/>
              </a:solidFill>
            </a:rPr>
            <a:t>Syror och baser </a:t>
          </a:r>
        </a:p>
      </dgm:t>
    </dgm:pt>
    <dgm:pt modelId="{5734210D-078C-4CF0-8253-D30D1D10BF72}" type="parTrans" cxnId="{95171DD8-4EEB-4AE2-8FD0-FD128C295116}">
      <dgm:prSet/>
      <dgm:spPr/>
      <dgm:t>
        <a:bodyPr/>
        <a:lstStyle/>
        <a:p>
          <a:endParaRPr lang="en-US"/>
        </a:p>
      </dgm:t>
    </dgm:pt>
    <dgm:pt modelId="{90AB6807-AE21-4463-BE60-6A368F50E147}" type="sibTrans" cxnId="{95171DD8-4EEB-4AE2-8FD0-FD128C295116}">
      <dgm:prSet/>
      <dgm:spPr/>
      <dgm:t>
        <a:bodyPr/>
        <a:lstStyle/>
        <a:p>
          <a:endParaRPr lang="en-US"/>
        </a:p>
      </dgm:t>
    </dgm:pt>
    <dgm:pt modelId="{99B63FF2-5B5F-4D79-B437-05190477E9B4}">
      <dgm:prSet/>
      <dgm:spPr>
        <a:solidFill>
          <a:schemeClr val="accent2">
            <a:lumMod val="20000"/>
            <a:lumOff val="80000"/>
          </a:schemeClr>
        </a:solidFill>
      </dgm:spPr>
      <dgm:t>
        <a:bodyPr anchor="t"/>
        <a:lstStyle/>
        <a:p>
          <a:r>
            <a:rPr lang="sv-SE" noProof="0" dirty="0">
              <a:solidFill>
                <a:sysClr val="windowText" lastClr="000000"/>
              </a:solidFill>
            </a:rPr>
            <a:t>Redox  </a:t>
          </a:r>
        </a:p>
      </dgm:t>
    </dgm:pt>
    <dgm:pt modelId="{61B0CF5E-DD28-4B67-8FC2-BDE9A81974D7}" type="parTrans" cxnId="{05557A8E-6656-47C0-A3E7-929CC7695F50}">
      <dgm:prSet/>
      <dgm:spPr/>
      <dgm:t>
        <a:bodyPr/>
        <a:lstStyle/>
        <a:p>
          <a:endParaRPr lang="en-US"/>
        </a:p>
      </dgm:t>
    </dgm:pt>
    <dgm:pt modelId="{3964450F-240F-43DC-BB58-E65F2A973C4E}" type="sibTrans" cxnId="{05557A8E-6656-47C0-A3E7-929CC7695F50}">
      <dgm:prSet/>
      <dgm:spPr/>
      <dgm:t>
        <a:bodyPr/>
        <a:lstStyle/>
        <a:p>
          <a:endParaRPr lang="en-US"/>
        </a:p>
      </dgm:t>
    </dgm:pt>
    <dgm:pt modelId="{74CCDDB4-D3E1-4751-88AD-9C6AFB1AAF83}" type="pres">
      <dgm:prSet presAssocID="{E7018E01-D8C9-4553-A963-725A5866E31F}" presName="diagram" presStyleCnt="0">
        <dgm:presLayoutVars>
          <dgm:dir/>
          <dgm:resizeHandles val="exact"/>
        </dgm:presLayoutVars>
      </dgm:prSet>
      <dgm:spPr/>
    </dgm:pt>
    <dgm:pt modelId="{50846B1B-28C5-4763-A097-0F1FB44B3B42}" type="pres">
      <dgm:prSet presAssocID="{3699A6E5-F360-4C6F-B17C-3EF765033F07}" presName="node" presStyleLbl="node1" presStyleIdx="0" presStyleCnt="6" custLinFactNeighborY="0">
        <dgm:presLayoutVars>
          <dgm:bulletEnabled val="1"/>
        </dgm:presLayoutVars>
      </dgm:prSet>
      <dgm:spPr/>
    </dgm:pt>
    <dgm:pt modelId="{F92801AE-2AF3-4A21-8852-50E180CBB362}" type="pres">
      <dgm:prSet presAssocID="{C02369FB-817F-440E-B757-9DE7EED8C6E4}" presName="sibTrans" presStyleCnt="0"/>
      <dgm:spPr/>
    </dgm:pt>
    <dgm:pt modelId="{313640E9-5377-4EAD-A557-F9A7D0AD198A}" type="pres">
      <dgm:prSet presAssocID="{BEAEEB63-0A6A-4D96-9339-82F63F4D9D9B}" presName="node" presStyleLbl="node1" presStyleIdx="1" presStyleCnt="6" custLinFactNeighborY="1877">
        <dgm:presLayoutVars>
          <dgm:bulletEnabled val="1"/>
        </dgm:presLayoutVars>
      </dgm:prSet>
      <dgm:spPr/>
    </dgm:pt>
    <dgm:pt modelId="{276EFB00-026F-46CB-887A-750D4A814549}" type="pres">
      <dgm:prSet presAssocID="{22835329-94A9-480A-B1C3-A71EDF7B2C1A}" presName="sibTrans" presStyleCnt="0"/>
      <dgm:spPr/>
    </dgm:pt>
    <dgm:pt modelId="{A773B5A7-37AD-4C53-821F-C90E2C609A89}" type="pres">
      <dgm:prSet presAssocID="{B6620F77-CB17-4471-A9F8-7D3D5CA61D69}" presName="node" presStyleLbl="node1" presStyleIdx="2" presStyleCnt="6" custLinFactNeighborY="1877">
        <dgm:presLayoutVars>
          <dgm:bulletEnabled val="1"/>
        </dgm:presLayoutVars>
      </dgm:prSet>
      <dgm:spPr/>
    </dgm:pt>
    <dgm:pt modelId="{FF07019E-A233-49D2-A06F-471851F85E6D}" type="pres">
      <dgm:prSet presAssocID="{CFC1ED05-406E-430A-991A-DD028C770932}" presName="sibTrans" presStyleCnt="0"/>
      <dgm:spPr/>
    </dgm:pt>
    <dgm:pt modelId="{EAFE1F87-9064-4B9A-9AC4-8BEFBFF41C62}" type="pres">
      <dgm:prSet presAssocID="{6B41B7C0-E979-43F6-8328-6466F52DA818}" presName="node" presStyleLbl="node1" presStyleIdx="3" presStyleCnt="6">
        <dgm:presLayoutVars>
          <dgm:bulletEnabled val="1"/>
        </dgm:presLayoutVars>
      </dgm:prSet>
      <dgm:spPr/>
    </dgm:pt>
    <dgm:pt modelId="{ACF5EA58-2155-406B-8FFE-C6695E50A69D}" type="pres">
      <dgm:prSet presAssocID="{273B0F71-80CC-482E-96D5-4436E2772CFC}" presName="sibTrans" presStyleCnt="0"/>
      <dgm:spPr/>
    </dgm:pt>
    <dgm:pt modelId="{2B49DBB1-FB5A-4008-98DD-BDE2EE978B4F}" type="pres">
      <dgm:prSet presAssocID="{220FC6ED-DD76-4105-B65F-F0A64815D7E2}" presName="node" presStyleLbl="node1" presStyleIdx="4" presStyleCnt="6" custLinFactNeighborY="1877">
        <dgm:presLayoutVars>
          <dgm:bulletEnabled val="1"/>
        </dgm:presLayoutVars>
      </dgm:prSet>
      <dgm:spPr/>
    </dgm:pt>
    <dgm:pt modelId="{ADBC228A-974E-4B9C-AB72-910BB307A0A5}" type="pres">
      <dgm:prSet presAssocID="{90AB6807-AE21-4463-BE60-6A368F50E147}" presName="sibTrans" presStyleCnt="0"/>
      <dgm:spPr/>
    </dgm:pt>
    <dgm:pt modelId="{D41981FD-E9F3-4767-9222-5D2D0682E445}" type="pres">
      <dgm:prSet presAssocID="{99B63FF2-5B5F-4D79-B437-05190477E9B4}" presName="node" presStyleLbl="node1" presStyleIdx="5" presStyleCnt="6" custLinFactNeighborY="1877">
        <dgm:presLayoutVars>
          <dgm:bulletEnabled val="1"/>
        </dgm:presLayoutVars>
      </dgm:prSet>
      <dgm:spPr/>
    </dgm:pt>
  </dgm:ptLst>
  <dgm:cxnLst>
    <dgm:cxn modelId="{C7593811-942E-471C-865F-1D8EF6C7E8D1}" type="presOf" srcId="{E7018E01-D8C9-4553-A963-725A5866E31F}" destId="{74CCDDB4-D3E1-4751-88AD-9C6AFB1AAF83}" srcOrd="0" destOrd="0" presId="urn:microsoft.com/office/officeart/2005/8/layout/default"/>
    <dgm:cxn modelId="{BED7072A-B8DE-43D1-9294-3FA22B95C38F}" srcId="{E7018E01-D8C9-4553-A963-725A5866E31F}" destId="{6B41B7C0-E979-43F6-8328-6466F52DA818}" srcOrd="3" destOrd="0" parTransId="{38E62321-C141-4537-BEE1-09F24C828470}" sibTransId="{273B0F71-80CC-482E-96D5-4436E2772CFC}"/>
    <dgm:cxn modelId="{9DEF3F6C-35AB-4F39-ADF0-7D94D5B63962}" type="presOf" srcId="{BEAEEB63-0A6A-4D96-9339-82F63F4D9D9B}" destId="{313640E9-5377-4EAD-A557-F9A7D0AD198A}" srcOrd="0" destOrd="0" presId="urn:microsoft.com/office/officeart/2005/8/layout/default"/>
    <dgm:cxn modelId="{F64D5E52-A338-4519-877F-6DCF00A14618}" srcId="{E7018E01-D8C9-4553-A963-725A5866E31F}" destId="{3699A6E5-F360-4C6F-B17C-3EF765033F07}" srcOrd="0" destOrd="0" parTransId="{2C312240-76FE-4DED-83A8-294C8460A4D2}" sibTransId="{C02369FB-817F-440E-B757-9DE7EED8C6E4}"/>
    <dgm:cxn modelId="{3CF8E17B-0652-4E6F-9A9E-4442208B03B1}" srcId="{E7018E01-D8C9-4553-A963-725A5866E31F}" destId="{B6620F77-CB17-4471-A9F8-7D3D5CA61D69}" srcOrd="2" destOrd="0" parTransId="{CE4EF288-1857-4838-AD75-EC3E94358AD9}" sibTransId="{CFC1ED05-406E-430A-991A-DD028C770932}"/>
    <dgm:cxn modelId="{668FD17E-CCEF-4D82-B2B0-00068CCEBC5C}" type="presOf" srcId="{B6620F77-CB17-4471-A9F8-7D3D5CA61D69}" destId="{A773B5A7-37AD-4C53-821F-C90E2C609A89}" srcOrd="0" destOrd="0" presId="urn:microsoft.com/office/officeart/2005/8/layout/default"/>
    <dgm:cxn modelId="{5D449186-A960-4784-A867-C2F40D28146A}" type="presOf" srcId="{220FC6ED-DD76-4105-B65F-F0A64815D7E2}" destId="{2B49DBB1-FB5A-4008-98DD-BDE2EE978B4F}" srcOrd="0" destOrd="0" presId="urn:microsoft.com/office/officeart/2005/8/layout/default"/>
    <dgm:cxn modelId="{05557A8E-6656-47C0-A3E7-929CC7695F50}" srcId="{E7018E01-D8C9-4553-A963-725A5866E31F}" destId="{99B63FF2-5B5F-4D79-B437-05190477E9B4}" srcOrd="5" destOrd="0" parTransId="{61B0CF5E-DD28-4B67-8FC2-BDE9A81974D7}" sibTransId="{3964450F-240F-43DC-BB58-E65F2A973C4E}"/>
    <dgm:cxn modelId="{1887CAA2-940D-45B6-99B6-A9A854AB82CA}" srcId="{E7018E01-D8C9-4553-A963-725A5866E31F}" destId="{BEAEEB63-0A6A-4D96-9339-82F63F4D9D9B}" srcOrd="1" destOrd="0" parTransId="{6D1916AA-89A1-4F5A-B8C8-593B9A3E08C8}" sibTransId="{22835329-94A9-480A-B1C3-A71EDF7B2C1A}"/>
    <dgm:cxn modelId="{B4613EA3-C2A8-42EC-9F5C-C17E245C5907}" type="presOf" srcId="{99B63FF2-5B5F-4D79-B437-05190477E9B4}" destId="{D41981FD-E9F3-4767-9222-5D2D0682E445}" srcOrd="0" destOrd="0" presId="urn:microsoft.com/office/officeart/2005/8/layout/default"/>
    <dgm:cxn modelId="{95171DD8-4EEB-4AE2-8FD0-FD128C295116}" srcId="{E7018E01-D8C9-4553-A963-725A5866E31F}" destId="{220FC6ED-DD76-4105-B65F-F0A64815D7E2}" srcOrd="4" destOrd="0" parTransId="{5734210D-078C-4CF0-8253-D30D1D10BF72}" sibTransId="{90AB6807-AE21-4463-BE60-6A368F50E147}"/>
    <dgm:cxn modelId="{8F2584DC-7312-4E35-87E1-C4E96ECF351C}" type="presOf" srcId="{6B41B7C0-E979-43F6-8328-6466F52DA818}" destId="{EAFE1F87-9064-4B9A-9AC4-8BEFBFF41C62}" srcOrd="0" destOrd="0" presId="urn:microsoft.com/office/officeart/2005/8/layout/default"/>
    <dgm:cxn modelId="{AA2CFADF-5109-4B6D-B8D1-C907F45D9B76}" type="presOf" srcId="{3699A6E5-F360-4C6F-B17C-3EF765033F07}" destId="{50846B1B-28C5-4763-A097-0F1FB44B3B42}" srcOrd="0" destOrd="0" presId="urn:microsoft.com/office/officeart/2005/8/layout/default"/>
    <dgm:cxn modelId="{8D7C65B5-26B8-49B1-B1FB-713AB752812C}" type="presParOf" srcId="{74CCDDB4-D3E1-4751-88AD-9C6AFB1AAF83}" destId="{50846B1B-28C5-4763-A097-0F1FB44B3B42}" srcOrd="0" destOrd="0" presId="urn:microsoft.com/office/officeart/2005/8/layout/default"/>
    <dgm:cxn modelId="{D3114018-8E65-4FCC-A0E1-CC2E6E5C5C8E}" type="presParOf" srcId="{74CCDDB4-D3E1-4751-88AD-9C6AFB1AAF83}" destId="{F92801AE-2AF3-4A21-8852-50E180CBB362}" srcOrd="1" destOrd="0" presId="urn:microsoft.com/office/officeart/2005/8/layout/default"/>
    <dgm:cxn modelId="{C528DB66-7074-45EE-B9F2-679E49EAA6D3}" type="presParOf" srcId="{74CCDDB4-D3E1-4751-88AD-9C6AFB1AAF83}" destId="{313640E9-5377-4EAD-A557-F9A7D0AD198A}" srcOrd="2" destOrd="0" presId="urn:microsoft.com/office/officeart/2005/8/layout/default"/>
    <dgm:cxn modelId="{8E0C2EA9-2E70-420C-8BA0-F990C11243C8}" type="presParOf" srcId="{74CCDDB4-D3E1-4751-88AD-9C6AFB1AAF83}" destId="{276EFB00-026F-46CB-887A-750D4A814549}" srcOrd="3" destOrd="0" presId="urn:microsoft.com/office/officeart/2005/8/layout/default"/>
    <dgm:cxn modelId="{34B95EB8-4805-4FED-88FB-25456EE5E04C}" type="presParOf" srcId="{74CCDDB4-D3E1-4751-88AD-9C6AFB1AAF83}" destId="{A773B5A7-37AD-4C53-821F-C90E2C609A89}" srcOrd="4" destOrd="0" presId="urn:microsoft.com/office/officeart/2005/8/layout/default"/>
    <dgm:cxn modelId="{C5152DD7-D7A7-4D71-9FBB-95AF66C5F60A}" type="presParOf" srcId="{74CCDDB4-D3E1-4751-88AD-9C6AFB1AAF83}" destId="{FF07019E-A233-49D2-A06F-471851F85E6D}" srcOrd="5" destOrd="0" presId="urn:microsoft.com/office/officeart/2005/8/layout/default"/>
    <dgm:cxn modelId="{4DEA3A28-FFA3-4447-8BA2-9F8A719EF85C}" type="presParOf" srcId="{74CCDDB4-D3E1-4751-88AD-9C6AFB1AAF83}" destId="{EAFE1F87-9064-4B9A-9AC4-8BEFBFF41C62}" srcOrd="6" destOrd="0" presId="urn:microsoft.com/office/officeart/2005/8/layout/default"/>
    <dgm:cxn modelId="{0A871299-EBE8-491C-959D-5700CD0C2FF3}" type="presParOf" srcId="{74CCDDB4-D3E1-4751-88AD-9C6AFB1AAF83}" destId="{ACF5EA58-2155-406B-8FFE-C6695E50A69D}" srcOrd="7" destOrd="0" presId="urn:microsoft.com/office/officeart/2005/8/layout/default"/>
    <dgm:cxn modelId="{A80E3739-E2BE-4789-B041-32BE88E8D453}" type="presParOf" srcId="{74CCDDB4-D3E1-4751-88AD-9C6AFB1AAF83}" destId="{2B49DBB1-FB5A-4008-98DD-BDE2EE978B4F}" srcOrd="8" destOrd="0" presId="urn:microsoft.com/office/officeart/2005/8/layout/default"/>
    <dgm:cxn modelId="{6D0C9600-438E-4B2F-A7EC-79FE2C03EC5E}" type="presParOf" srcId="{74CCDDB4-D3E1-4751-88AD-9C6AFB1AAF83}" destId="{ADBC228A-974E-4B9C-AB72-910BB307A0A5}" srcOrd="9" destOrd="0" presId="urn:microsoft.com/office/officeart/2005/8/layout/default"/>
    <dgm:cxn modelId="{B8B8A1ED-D0D1-46E6-955A-4A4766F027F3}" type="presParOf" srcId="{74CCDDB4-D3E1-4751-88AD-9C6AFB1AAF83}" destId="{D41981FD-E9F3-4767-9222-5D2D0682E445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E7018E01-D8C9-4553-A963-725A5866E31F}" type="doc">
      <dgm:prSet loTypeId="urn:microsoft.com/office/officeart/2005/8/layout/default" loCatId="list" qsTypeId="urn:microsoft.com/office/officeart/2005/8/quickstyle/simple4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99B63FF2-5B5F-4D79-B437-05190477E9B4}">
      <dgm:prSet/>
      <dgm:spPr>
        <a:solidFill>
          <a:schemeClr val="accent2">
            <a:lumMod val="20000"/>
            <a:lumOff val="80000"/>
          </a:schemeClr>
        </a:solidFill>
      </dgm:spPr>
      <dgm:t>
        <a:bodyPr anchor="t"/>
        <a:lstStyle/>
        <a:p>
          <a:r>
            <a:rPr lang="sv-SE" noProof="0" dirty="0">
              <a:solidFill>
                <a:sysClr val="windowText" lastClr="000000"/>
              </a:solidFill>
            </a:rPr>
            <a:t>Redox  </a:t>
          </a:r>
        </a:p>
      </dgm:t>
    </dgm:pt>
    <dgm:pt modelId="{61B0CF5E-DD28-4B67-8FC2-BDE9A81974D7}" type="parTrans" cxnId="{05557A8E-6656-47C0-A3E7-929CC7695F50}">
      <dgm:prSet/>
      <dgm:spPr/>
      <dgm:t>
        <a:bodyPr/>
        <a:lstStyle/>
        <a:p>
          <a:endParaRPr lang="en-US"/>
        </a:p>
      </dgm:t>
    </dgm:pt>
    <dgm:pt modelId="{3964450F-240F-43DC-BB58-E65F2A973C4E}" type="sibTrans" cxnId="{05557A8E-6656-47C0-A3E7-929CC7695F50}">
      <dgm:prSet/>
      <dgm:spPr/>
      <dgm:t>
        <a:bodyPr/>
        <a:lstStyle/>
        <a:p>
          <a:endParaRPr lang="en-US"/>
        </a:p>
      </dgm:t>
    </dgm:pt>
    <dgm:pt modelId="{74CCDDB4-D3E1-4751-88AD-9C6AFB1AAF83}" type="pres">
      <dgm:prSet presAssocID="{E7018E01-D8C9-4553-A963-725A5866E31F}" presName="diagram" presStyleCnt="0">
        <dgm:presLayoutVars>
          <dgm:dir/>
          <dgm:resizeHandles val="exact"/>
        </dgm:presLayoutVars>
      </dgm:prSet>
      <dgm:spPr/>
    </dgm:pt>
    <dgm:pt modelId="{D41981FD-E9F3-4767-9222-5D2D0682E445}" type="pres">
      <dgm:prSet presAssocID="{99B63FF2-5B5F-4D79-B437-05190477E9B4}" presName="node" presStyleLbl="node1" presStyleIdx="0" presStyleCnt="1" custLinFactNeighborY="1877">
        <dgm:presLayoutVars>
          <dgm:bulletEnabled val="1"/>
        </dgm:presLayoutVars>
      </dgm:prSet>
      <dgm:spPr/>
    </dgm:pt>
  </dgm:ptLst>
  <dgm:cxnLst>
    <dgm:cxn modelId="{C7593811-942E-471C-865F-1D8EF6C7E8D1}" type="presOf" srcId="{E7018E01-D8C9-4553-A963-725A5866E31F}" destId="{74CCDDB4-D3E1-4751-88AD-9C6AFB1AAF83}" srcOrd="0" destOrd="0" presId="urn:microsoft.com/office/officeart/2005/8/layout/default"/>
    <dgm:cxn modelId="{05557A8E-6656-47C0-A3E7-929CC7695F50}" srcId="{E7018E01-D8C9-4553-A963-725A5866E31F}" destId="{99B63FF2-5B5F-4D79-B437-05190477E9B4}" srcOrd="0" destOrd="0" parTransId="{61B0CF5E-DD28-4B67-8FC2-BDE9A81974D7}" sibTransId="{3964450F-240F-43DC-BB58-E65F2A973C4E}"/>
    <dgm:cxn modelId="{B4613EA3-C2A8-42EC-9F5C-C17E245C5907}" type="presOf" srcId="{99B63FF2-5B5F-4D79-B437-05190477E9B4}" destId="{D41981FD-E9F3-4767-9222-5D2D0682E445}" srcOrd="0" destOrd="0" presId="urn:microsoft.com/office/officeart/2005/8/layout/default"/>
    <dgm:cxn modelId="{B8B8A1ED-D0D1-46E6-955A-4A4766F027F3}" type="presParOf" srcId="{74CCDDB4-D3E1-4751-88AD-9C6AFB1AAF83}" destId="{D41981FD-E9F3-4767-9222-5D2D0682E445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7018E01-D8C9-4553-A963-725A5866E31F}" type="doc">
      <dgm:prSet loTypeId="urn:microsoft.com/office/officeart/2005/8/layout/default" loCatId="list" qsTypeId="urn:microsoft.com/office/officeart/2005/8/quickstyle/simple4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3699A6E5-F360-4C6F-B17C-3EF765033F07}">
      <dgm:prSet/>
      <dgm:spPr>
        <a:solidFill>
          <a:schemeClr val="accent2">
            <a:lumMod val="20000"/>
            <a:lumOff val="80000"/>
          </a:schemeClr>
        </a:solidFill>
      </dgm:spPr>
      <dgm:t>
        <a:bodyPr anchor="t"/>
        <a:lstStyle/>
        <a:p>
          <a:r>
            <a:rPr lang="sv-SE" noProof="0" dirty="0">
              <a:solidFill>
                <a:sysClr val="windowText" lastClr="000000"/>
              </a:solidFill>
            </a:rPr>
            <a:t>Syntes </a:t>
          </a:r>
        </a:p>
      </dgm:t>
    </dgm:pt>
    <dgm:pt modelId="{2C312240-76FE-4DED-83A8-294C8460A4D2}" type="parTrans" cxnId="{F64D5E52-A338-4519-877F-6DCF00A14618}">
      <dgm:prSet/>
      <dgm:spPr/>
      <dgm:t>
        <a:bodyPr/>
        <a:lstStyle/>
        <a:p>
          <a:endParaRPr lang="en-US"/>
        </a:p>
      </dgm:t>
    </dgm:pt>
    <dgm:pt modelId="{C02369FB-817F-440E-B757-9DE7EED8C6E4}" type="sibTrans" cxnId="{F64D5E52-A338-4519-877F-6DCF00A14618}">
      <dgm:prSet/>
      <dgm:spPr/>
      <dgm:t>
        <a:bodyPr/>
        <a:lstStyle/>
        <a:p>
          <a:endParaRPr lang="en-US"/>
        </a:p>
      </dgm:t>
    </dgm:pt>
    <dgm:pt modelId="{74CCDDB4-D3E1-4751-88AD-9C6AFB1AAF83}" type="pres">
      <dgm:prSet presAssocID="{E7018E01-D8C9-4553-A963-725A5866E31F}" presName="diagram" presStyleCnt="0">
        <dgm:presLayoutVars>
          <dgm:dir/>
          <dgm:resizeHandles val="exact"/>
        </dgm:presLayoutVars>
      </dgm:prSet>
      <dgm:spPr/>
    </dgm:pt>
    <dgm:pt modelId="{50846B1B-28C5-4763-A097-0F1FB44B3B42}" type="pres">
      <dgm:prSet presAssocID="{3699A6E5-F360-4C6F-B17C-3EF765033F07}" presName="node" presStyleLbl="node1" presStyleIdx="0" presStyleCnt="1" custLinFactNeighborY="0">
        <dgm:presLayoutVars>
          <dgm:bulletEnabled val="1"/>
        </dgm:presLayoutVars>
      </dgm:prSet>
      <dgm:spPr/>
    </dgm:pt>
  </dgm:ptLst>
  <dgm:cxnLst>
    <dgm:cxn modelId="{C7593811-942E-471C-865F-1D8EF6C7E8D1}" type="presOf" srcId="{E7018E01-D8C9-4553-A963-725A5866E31F}" destId="{74CCDDB4-D3E1-4751-88AD-9C6AFB1AAF83}" srcOrd="0" destOrd="0" presId="urn:microsoft.com/office/officeart/2005/8/layout/default"/>
    <dgm:cxn modelId="{F64D5E52-A338-4519-877F-6DCF00A14618}" srcId="{E7018E01-D8C9-4553-A963-725A5866E31F}" destId="{3699A6E5-F360-4C6F-B17C-3EF765033F07}" srcOrd="0" destOrd="0" parTransId="{2C312240-76FE-4DED-83A8-294C8460A4D2}" sibTransId="{C02369FB-817F-440E-B757-9DE7EED8C6E4}"/>
    <dgm:cxn modelId="{AA2CFADF-5109-4B6D-B8D1-C907F45D9B76}" type="presOf" srcId="{3699A6E5-F360-4C6F-B17C-3EF765033F07}" destId="{50846B1B-28C5-4763-A097-0F1FB44B3B42}" srcOrd="0" destOrd="0" presId="urn:microsoft.com/office/officeart/2005/8/layout/default"/>
    <dgm:cxn modelId="{8D7C65B5-26B8-49B1-B1FB-713AB752812C}" type="presParOf" srcId="{74CCDDB4-D3E1-4751-88AD-9C6AFB1AAF83}" destId="{50846B1B-28C5-4763-A097-0F1FB44B3B42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7018E01-D8C9-4553-A963-725A5866E31F}" type="doc">
      <dgm:prSet loTypeId="urn:microsoft.com/office/officeart/2005/8/layout/default" loCatId="list" qsTypeId="urn:microsoft.com/office/officeart/2005/8/quickstyle/simple4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3699A6E5-F360-4C6F-B17C-3EF765033F07}">
      <dgm:prSet/>
      <dgm:spPr>
        <a:solidFill>
          <a:schemeClr val="accent2">
            <a:lumMod val="20000"/>
            <a:lumOff val="80000"/>
          </a:schemeClr>
        </a:solidFill>
      </dgm:spPr>
      <dgm:t>
        <a:bodyPr anchor="t"/>
        <a:lstStyle/>
        <a:p>
          <a:r>
            <a:rPr lang="sv-SE" noProof="0" dirty="0">
              <a:solidFill>
                <a:sysClr val="windowText" lastClr="000000"/>
              </a:solidFill>
            </a:rPr>
            <a:t>Syntes </a:t>
          </a:r>
        </a:p>
      </dgm:t>
    </dgm:pt>
    <dgm:pt modelId="{2C312240-76FE-4DED-83A8-294C8460A4D2}" type="parTrans" cxnId="{F64D5E52-A338-4519-877F-6DCF00A14618}">
      <dgm:prSet/>
      <dgm:spPr/>
      <dgm:t>
        <a:bodyPr/>
        <a:lstStyle/>
        <a:p>
          <a:endParaRPr lang="en-US"/>
        </a:p>
      </dgm:t>
    </dgm:pt>
    <dgm:pt modelId="{C02369FB-817F-440E-B757-9DE7EED8C6E4}" type="sibTrans" cxnId="{F64D5E52-A338-4519-877F-6DCF00A14618}">
      <dgm:prSet/>
      <dgm:spPr/>
      <dgm:t>
        <a:bodyPr/>
        <a:lstStyle/>
        <a:p>
          <a:endParaRPr lang="en-US"/>
        </a:p>
      </dgm:t>
    </dgm:pt>
    <dgm:pt modelId="{BEAEEB63-0A6A-4D96-9339-82F63F4D9D9B}">
      <dgm:prSet/>
      <dgm:spPr>
        <a:solidFill>
          <a:schemeClr val="accent2">
            <a:lumMod val="20000"/>
            <a:lumOff val="80000"/>
          </a:schemeClr>
        </a:solidFill>
      </dgm:spPr>
      <dgm:t>
        <a:bodyPr anchor="t"/>
        <a:lstStyle/>
        <a:p>
          <a:r>
            <a:rPr lang="sv-SE" noProof="0" dirty="0">
              <a:solidFill>
                <a:sysClr val="windowText" lastClr="000000"/>
              </a:solidFill>
            </a:rPr>
            <a:t>Nedbrytning</a:t>
          </a:r>
        </a:p>
      </dgm:t>
    </dgm:pt>
    <dgm:pt modelId="{6D1916AA-89A1-4F5A-B8C8-593B9A3E08C8}" type="parTrans" cxnId="{1887CAA2-940D-45B6-99B6-A9A854AB82CA}">
      <dgm:prSet/>
      <dgm:spPr/>
      <dgm:t>
        <a:bodyPr/>
        <a:lstStyle/>
        <a:p>
          <a:endParaRPr lang="en-US"/>
        </a:p>
      </dgm:t>
    </dgm:pt>
    <dgm:pt modelId="{22835329-94A9-480A-B1C3-A71EDF7B2C1A}" type="sibTrans" cxnId="{1887CAA2-940D-45B6-99B6-A9A854AB82CA}">
      <dgm:prSet/>
      <dgm:spPr/>
      <dgm:t>
        <a:bodyPr/>
        <a:lstStyle/>
        <a:p>
          <a:endParaRPr lang="en-US"/>
        </a:p>
      </dgm:t>
    </dgm:pt>
    <dgm:pt modelId="{B6620F77-CB17-4471-A9F8-7D3D5CA61D69}">
      <dgm:prSet/>
      <dgm:spPr>
        <a:solidFill>
          <a:schemeClr val="accent2">
            <a:lumMod val="20000"/>
            <a:lumOff val="80000"/>
          </a:schemeClr>
        </a:solidFill>
      </dgm:spPr>
      <dgm:t>
        <a:bodyPr anchor="t"/>
        <a:lstStyle/>
        <a:p>
          <a:r>
            <a:rPr lang="sv-SE" noProof="0" dirty="0">
              <a:solidFill>
                <a:sysClr val="windowText" lastClr="000000"/>
              </a:solidFill>
            </a:rPr>
            <a:t>Substitution </a:t>
          </a:r>
        </a:p>
      </dgm:t>
    </dgm:pt>
    <dgm:pt modelId="{CE4EF288-1857-4838-AD75-EC3E94358AD9}" type="parTrans" cxnId="{3CF8E17B-0652-4E6F-9A9E-4442208B03B1}">
      <dgm:prSet/>
      <dgm:spPr/>
      <dgm:t>
        <a:bodyPr/>
        <a:lstStyle/>
        <a:p>
          <a:endParaRPr lang="en-US"/>
        </a:p>
      </dgm:t>
    </dgm:pt>
    <dgm:pt modelId="{CFC1ED05-406E-430A-991A-DD028C770932}" type="sibTrans" cxnId="{3CF8E17B-0652-4E6F-9A9E-4442208B03B1}">
      <dgm:prSet/>
      <dgm:spPr/>
      <dgm:t>
        <a:bodyPr/>
        <a:lstStyle/>
        <a:p>
          <a:endParaRPr lang="en-US"/>
        </a:p>
      </dgm:t>
    </dgm:pt>
    <dgm:pt modelId="{6B41B7C0-E979-43F6-8328-6466F52DA818}">
      <dgm:prSet/>
      <dgm:spPr>
        <a:solidFill>
          <a:schemeClr val="accent2">
            <a:lumMod val="20000"/>
            <a:lumOff val="80000"/>
          </a:schemeClr>
        </a:solidFill>
      </dgm:spPr>
      <dgm:t>
        <a:bodyPr anchor="t"/>
        <a:lstStyle/>
        <a:p>
          <a:r>
            <a:rPr lang="sv-SE" noProof="0" dirty="0">
              <a:solidFill>
                <a:sysClr val="windowText" lastClr="000000"/>
              </a:solidFill>
            </a:rPr>
            <a:t>Dubbelförskjutning </a:t>
          </a:r>
        </a:p>
      </dgm:t>
    </dgm:pt>
    <dgm:pt modelId="{38E62321-C141-4537-BEE1-09F24C828470}" type="parTrans" cxnId="{BED7072A-B8DE-43D1-9294-3FA22B95C38F}">
      <dgm:prSet/>
      <dgm:spPr/>
      <dgm:t>
        <a:bodyPr/>
        <a:lstStyle/>
        <a:p>
          <a:endParaRPr lang="en-US"/>
        </a:p>
      </dgm:t>
    </dgm:pt>
    <dgm:pt modelId="{273B0F71-80CC-482E-96D5-4436E2772CFC}" type="sibTrans" cxnId="{BED7072A-B8DE-43D1-9294-3FA22B95C38F}">
      <dgm:prSet/>
      <dgm:spPr/>
      <dgm:t>
        <a:bodyPr/>
        <a:lstStyle/>
        <a:p>
          <a:endParaRPr lang="en-US"/>
        </a:p>
      </dgm:t>
    </dgm:pt>
    <dgm:pt modelId="{220FC6ED-DD76-4105-B65F-F0A64815D7E2}">
      <dgm:prSet/>
      <dgm:spPr>
        <a:solidFill>
          <a:schemeClr val="accent2">
            <a:lumMod val="20000"/>
            <a:lumOff val="80000"/>
          </a:schemeClr>
        </a:solidFill>
      </dgm:spPr>
      <dgm:t>
        <a:bodyPr anchor="t"/>
        <a:lstStyle/>
        <a:p>
          <a:r>
            <a:rPr lang="sv-SE" noProof="0" dirty="0">
              <a:solidFill>
                <a:sysClr val="windowText" lastClr="000000"/>
              </a:solidFill>
            </a:rPr>
            <a:t>Syror och baser </a:t>
          </a:r>
        </a:p>
      </dgm:t>
    </dgm:pt>
    <dgm:pt modelId="{5734210D-078C-4CF0-8253-D30D1D10BF72}" type="parTrans" cxnId="{95171DD8-4EEB-4AE2-8FD0-FD128C295116}">
      <dgm:prSet/>
      <dgm:spPr/>
      <dgm:t>
        <a:bodyPr/>
        <a:lstStyle/>
        <a:p>
          <a:endParaRPr lang="en-US"/>
        </a:p>
      </dgm:t>
    </dgm:pt>
    <dgm:pt modelId="{90AB6807-AE21-4463-BE60-6A368F50E147}" type="sibTrans" cxnId="{95171DD8-4EEB-4AE2-8FD0-FD128C295116}">
      <dgm:prSet/>
      <dgm:spPr/>
      <dgm:t>
        <a:bodyPr/>
        <a:lstStyle/>
        <a:p>
          <a:endParaRPr lang="en-US"/>
        </a:p>
      </dgm:t>
    </dgm:pt>
    <dgm:pt modelId="{99B63FF2-5B5F-4D79-B437-05190477E9B4}">
      <dgm:prSet/>
      <dgm:spPr>
        <a:solidFill>
          <a:schemeClr val="accent2">
            <a:lumMod val="20000"/>
            <a:lumOff val="80000"/>
          </a:schemeClr>
        </a:solidFill>
      </dgm:spPr>
      <dgm:t>
        <a:bodyPr anchor="t"/>
        <a:lstStyle/>
        <a:p>
          <a:r>
            <a:rPr lang="sv-SE" noProof="0" dirty="0">
              <a:solidFill>
                <a:sysClr val="windowText" lastClr="000000"/>
              </a:solidFill>
            </a:rPr>
            <a:t>Redox  </a:t>
          </a:r>
        </a:p>
      </dgm:t>
    </dgm:pt>
    <dgm:pt modelId="{61B0CF5E-DD28-4B67-8FC2-BDE9A81974D7}" type="parTrans" cxnId="{05557A8E-6656-47C0-A3E7-929CC7695F50}">
      <dgm:prSet/>
      <dgm:spPr/>
      <dgm:t>
        <a:bodyPr/>
        <a:lstStyle/>
        <a:p>
          <a:endParaRPr lang="en-US"/>
        </a:p>
      </dgm:t>
    </dgm:pt>
    <dgm:pt modelId="{3964450F-240F-43DC-BB58-E65F2A973C4E}" type="sibTrans" cxnId="{05557A8E-6656-47C0-A3E7-929CC7695F50}">
      <dgm:prSet/>
      <dgm:spPr/>
      <dgm:t>
        <a:bodyPr/>
        <a:lstStyle/>
        <a:p>
          <a:endParaRPr lang="en-US"/>
        </a:p>
      </dgm:t>
    </dgm:pt>
    <dgm:pt modelId="{74CCDDB4-D3E1-4751-88AD-9C6AFB1AAF83}" type="pres">
      <dgm:prSet presAssocID="{E7018E01-D8C9-4553-A963-725A5866E31F}" presName="diagram" presStyleCnt="0">
        <dgm:presLayoutVars>
          <dgm:dir/>
          <dgm:resizeHandles val="exact"/>
        </dgm:presLayoutVars>
      </dgm:prSet>
      <dgm:spPr/>
    </dgm:pt>
    <dgm:pt modelId="{50846B1B-28C5-4763-A097-0F1FB44B3B42}" type="pres">
      <dgm:prSet presAssocID="{3699A6E5-F360-4C6F-B17C-3EF765033F07}" presName="node" presStyleLbl="node1" presStyleIdx="0" presStyleCnt="6" custLinFactNeighborY="0">
        <dgm:presLayoutVars>
          <dgm:bulletEnabled val="1"/>
        </dgm:presLayoutVars>
      </dgm:prSet>
      <dgm:spPr/>
    </dgm:pt>
    <dgm:pt modelId="{F92801AE-2AF3-4A21-8852-50E180CBB362}" type="pres">
      <dgm:prSet presAssocID="{C02369FB-817F-440E-B757-9DE7EED8C6E4}" presName="sibTrans" presStyleCnt="0"/>
      <dgm:spPr/>
    </dgm:pt>
    <dgm:pt modelId="{313640E9-5377-4EAD-A557-F9A7D0AD198A}" type="pres">
      <dgm:prSet presAssocID="{BEAEEB63-0A6A-4D96-9339-82F63F4D9D9B}" presName="node" presStyleLbl="node1" presStyleIdx="1" presStyleCnt="6" custLinFactNeighborY="1877">
        <dgm:presLayoutVars>
          <dgm:bulletEnabled val="1"/>
        </dgm:presLayoutVars>
      </dgm:prSet>
      <dgm:spPr/>
    </dgm:pt>
    <dgm:pt modelId="{276EFB00-026F-46CB-887A-750D4A814549}" type="pres">
      <dgm:prSet presAssocID="{22835329-94A9-480A-B1C3-A71EDF7B2C1A}" presName="sibTrans" presStyleCnt="0"/>
      <dgm:spPr/>
    </dgm:pt>
    <dgm:pt modelId="{A773B5A7-37AD-4C53-821F-C90E2C609A89}" type="pres">
      <dgm:prSet presAssocID="{B6620F77-CB17-4471-A9F8-7D3D5CA61D69}" presName="node" presStyleLbl="node1" presStyleIdx="2" presStyleCnt="6" custLinFactNeighborY="1877">
        <dgm:presLayoutVars>
          <dgm:bulletEnabled val="1"/>
        </dgm:presLayoutVars>
      </dgm:prSet>
      <dgm:spPr/>
    </dgm:pt>
    <dgm:pt modelId="{FF07019E-A233-49D2-A06F-471851F85E6D}" type="pres">
      <dgm:prSet presAssocID="{CFC1ED05-406E-430A-991A-DD028C770932}" presName="sibTrans" presStyleCnt="0"/>
      <dgm:spPr/>
    </dgm:pt>
    <dgm:pt modelId="{EAFE1F87-9064-4B9A-9AC4-8BEFBFF41C62}" type="pres">
      <dgm:prSet presAssocID="{6B41B7C0-E979-43F6-8328-6466F52DA818}" presName="node" presStyleLbl="node1" presStyleIdx="3" presStyleCnt="6">
        <dgm:presLayoutVars>
          <dgm:bulletEnabled val="1"/>
        </dgm:presLayoutVars>
      </dgm:prSet>
      <dgm:spPr/>
    </dgm:pt>
    <dgm:pt modelId="{ACF5EA58-2155-406B-8FFE-C6695E50A69D}" type="pres">
      <dgm:prSet presAssocID="{273B0F71-80CC-482E-96D5-4436E2772CFC}" presName="sibTrans" presStyleCnt="0"/>
      <dgm:spPr/>
    </dgm:pt>
    <dgm:pt modelId="{2B49DBB1-FB5A-4008-98DD-BDE2EE978B4F}" type="pres">
      <dgm:prSet presAssocID="{220FC6ED-DD76-4105-B65F-F0A64815D7E2}" presName="node" presStyleLbl="node1" presStyleIdx="4" presStyleCnt="6" custLinFactNeighborY="1877">
        <dgm:presLayoutVars>
          <dgm:bulletEnabled val="1"/>
        </dgm:presLayoutVars>
      </dgm:prSet>
      <dgm:spPr/>
    </dgm:pt>
    <dgm:pt modelId="{ADBC228A-974E-4B9C-AB72-910BB307A0A5}" type="pres">
      <dgm:prSet presAssocID="{90AB6807-AE21-4463-BE60-6A368F50E147}" presName="sibTrans" presStyleCnt="0"/>
      <dgm:spPr/>
    </dgm:pt>
    <dgm:pt modelId="{D41981FD-E9F3-4767-9222-5D2D0682E445}" type="pres">
      <dgm:prSet presAssocID="{99B63FF2-5B5F-4D79-B437-05190477E9B4}" presName="node" presStyleLbl="node1" presStyleIdx="5" presStyleCnt="6" custLinFactNeighborY="1877">
        <dgm:presLayoutVars>
          <dgm:bulletEnabled val="1"/>
        </dgm:presLayoutVars>
      </dgm:prSet>
      <dgm:spPr/>
    </dgm:pt>
  </dgm:ptLst>
  <dgm:cxnLst>
    <dgm:cxn modelId="{C7593811-942E-471C-865F-1D8EF6C7E8D1}" type="presOf" srcId="{E7018E01-D8C9-4553-A963-725A5866E31F}" destId="{74CCDDB4-D3E1-4751-88AD-9C6AFB1AAF83}" srcOrd="0" destOrd="0" presId="urn:microsoft.com/office/officeart/2005/8/layout/default"/>
    <dgm:cxn modelId="{BED7072A-B8DE-43D1-9294-3FA22B95C38F}" srcId="{E7018E01-D8C9-4553-A963-725A5866E31F}" destId="{6B41B7C0-E979-43F6-8328-6466F52DA818}" srcOrd="3" destOrd="0" parTransId="{38E62321-C141-4537-BEE1-09F24C828470}" sibTransId="{273B0F71-80CC-482E-96D5-4436E2772CFC}"/>
    <dgm:cxn modelId="{9DEF3F6C-35AB-4F39-ADF0-7D94D5B63962}" type="presOf" srcId="{BEAEEB63-0A6A-4D96-9339-82F63F4D9D9B}" destId="{313640E9-5377-4EAD-A557-F9A7D0AD198A}" srcOrd="0" destOrd="0" presId="urn:microsoft.com/office/officeart/2005/8/layout/default"/>
    <dgm:cxn modelId="{F64D5E52-A338-4519-877F-6DCF00A14618}" srcId="{E7018E01-D8C9-4553-A963-725A5866E31F}" destId="{3699A6E5-F360-4C6F-B17C-3EF765033F07}" srcOrd="0" destOrd="0" parTransId="{2C312240-76FE-4DED-83A8-294C8460A4D2}" sibTransId="{C02369FB-817F-440E-B757-9DE7EED8C6E4}"/>
    <dgm:cxn modelId="{3CF8E17B-0652-4E6F-9A9E-4442208B03B1}" srcId="{E7018E01-D8C9-4553-A963-725A5866E31F}" destId="{B6620F77-CB17-4471-A9F8-7D3D5CA61D69}" srcOrd="2" destOrd="0" parTransId="{CE4EF288-1857-4838-AD75-EC3E94358AD9}" sibTransId="{CFC1ED05-406E-430A-991A-DD028C770932}"/>
    <dgm:cxn modelId="{668FD17E-CCEF-4D82-B2B0-00068CCEBC5C}" type="presOf" srcId="{B6620F77-CB17-4471-A9F8-7D3D5CA61D69}" destId="{A773B5A7-37AD-4C53-821F-C90E2C609A89}" srcOrd="0" destOrd="0" presId="urn:microsoft.com/office/officeart/2005/8/layout/default"/>
    <dgm:cxn modelId="{5D449186-A960-4784-A867-C2F40D28146A}" type="presOf" srcId="{220FC6ED-DD76-4105-B65F-F0A64815D7E2}" destId="{2B49DBB1-FB5A-4008-98DD-BDE2EE978B4F}" srcOrd="0" destOrd="0" presId="urn:microsoft.com/office/officeart/2005/8/layout/default"/>
    <dgm:cxn modelId="{05557A8E-6656-47C0-A3E7-929CC7695F50}" srcId="{E7018E01-D8C9-4553-A963-725A5866E31F}" destId="{99B63FF2-5B5F-4D79-B437-05190477E9B4}" srcOrd="5" destOrd="0" parTransId="{61B0CF5E-DD28-4B67-8FC2-BDE9A81974D7}" sibTransId="{3964450F-240F-43DC-BB58-E65F2A973C4E}"/>
    <dgm:cxn modelId="{1887CAA2-940D-45B6-99B6-A9A854AB82CA}" srcId="{E7018E01-D8C9-4553-A963-725A5866E31F}" destId="{BEAEEB63-0A6A-4D96-9339-82F63F4D9D9B}" srcOrd="1" destOrd="0" parTransId="{6D1916AA-89A1-4F5A-B8C8-593B9A3E08C8}" sibTransId="{22835329-94A9-480A-B1C3-A71EDF7B2C1A}"/>
    <dgm:cxn modelId="{B4613EA3-C2A8-42EC-9F5C-C17E245C5907}" type="presOf" srcId="{99B63FF2-5B5F-4D79-B437-05190477E9B4}" destId="{D41981FD-E9F3-4767-9222-5D2D0682E445}" srcOrd="0" destOrd="0" presId="urn:microsoft.com/office/officeart/2005/8/layout/default"/>
    <dgm:cxn modelId="{95171DD8-4EEB-4AE2-8FD0-FD128C295116}" srcId="{E7018E01-D8C9-4553-A963-725A5866E31F}" destId="{220FC6ED-DD76-4105-B65F-F0A64815D7E2}" srcOrd="4" destOrd="0" parTransId="{5734210D-078C-4CF0-8253-D30D1D10BF72}" sibTransId="{90AB6807-AE21-4463-BE60-6A368F50E147}"/>
    <dgm:cxn modelId="{8F2584DC-7312-4E35-87E1-C4E96ECF351C}" type="presOf" srcId="{6B41B7C0-E979-43F6-8328-6466F52DA818}" destId="{EAFE1F87-9064-4B9A-9AC4-8BEFBFF41C62}" srcOrd="0" destOrd="0" presId="urn:microsoft.com/office/officeart/2005/8/layout/default"/>
    <dgm:cxn modelId="{AA2CFADF-5109-4B6D-B8D1-C907F45D9B76}" type="presOf" srcId="{3699A6E5-F360-4C6F-B17C-3EF765033F07}" destId="{50846B1B-28C5-4763-A097-0F1FB44B3B42}" srcOrd="0" destOrd="0" presId="urn:microsoft.com/office/officeart/2005/8/layout/default"/>
    <dgm:cxn modelId="{8D7C65B5-26B8-49B1-B1FB-713AB752812C}" type="presParOf" srcId="{74CCDDB4-D3E1-4751-88AD-9C6AFB1AAF83}" destId="{50846B1B-28C5-4763-A097-0F1FB44B3B42}" srcOrd="0" destOrd="0" presId="urn:microsoft.com/office/officeart/2005/8/layout/default"/>
    <dgm:cxn modelId="{D3114018-8E65-4FCC-A0E1-CC2E6E5C5C8E}" type="presParOf" srcId="{74CCDDB4-D3E1-4751-88AD-9C6AFB1AAF83}" destId="{F92801AE-2AF3-4A21-8852-50E180CBB362}" srcOrd="1" destOrd="0" presId="urn:microsoft.com/office/officeart/2005/8/layout/default"/>
    <dgm:cxn modelId="{C528DB66-7074-45EE-B9F2-679E49EAA6D3}" type="presParOf" srcId="{74CCDDB4-D3E1-4751-88AD-9C6AFB1AAF83}" destId="{313640E9-5377-4EAD-A557-F9A7D0AD198A}" srcOrd="2" destOrd="0" presId="urn:microsoft.com/office/officeart/2005/8/layout/default"/>
    <dgm:cxn modelId="{8E0C2EA9-2E70-420C-8BA0-F990C11243C8}" type="presParOf" srcId="{74CCDDB4-D3E1-4751-88AD-9C6AFB1AAF83}" destId="{276EFB00-026F-46CB-887A-750D4A814549}" srcOrd="3" destOrd="0" presId="urn:microsoft.com/office/officeart/2005/8/layout/default"/>
    <dgm:cxn modelId="{34B95EB8-4805-4FED-88FB-25456EE5E04C}" type="presParOf" srcId="{74CCDDB4-D3E1-4751-88AD-9C6AFB1AAF83}" destId="{A773B5A7-37AD-4C53-821F-C90E2C609A89}" srcOrd="4" destOrd="0" presId="urn:microsoft.com/office/officeart/2005/8/layout/default"/>
    <dgm:cxn modelId="{C5152DD7-D7A7-4D71-9FBB-95AF66C5F60A}" type="presParOf" srcId="{74CCDDB4-D3E1-4751-88AD-9C6AFB1AAF83}" destId="{FF07019E-A233-49D2-A06F-471851F85E6D}" srcOrd="5" destOrd="0" presId="urn:microsoft.com/office/officeart/2005/8/layout/default"/>
    <dgm:cxn modelId="{4DEA3A28-FFA3-4447-8BA2-9F8A719EF85C}" type="presParOf" srcId="{74CCDDB4-D3E1-4751-88AD-9C6AFB1AAF83}" destId="{EAFE1F87-9064-4B9A-9AC4-8BEFBFF41C62}" srcOrd="6" destOrd="0" presId="urn:microsoft.com/office/officeart/2005/8/layout/default"/>
    <dgm:cxn modelId="{0A871299-EBE8-491C-959D-5700CD0C2FF3}" type="presParOf" srcId="{74CCDDB4-D3E1-4751-88AD-9C6AFB1AAF83}" destId="{ACF5EA58-2155-406B-8FFE-C6695E50A69D}" srcOrd="7" destOrd="0" presId="urn:microsoft.com/office/officeart/2005/8/layout/default"/>
    <dgm:cxn modelId="{A80E3739-E2BE-4789-B041-32BE88E8D453}" type="presParOf" srcId="{74CCDDB4-D3E1-4751-88AD-9C6AFB1AAF83}" destId="{2B49DBB1-FB5A-4008-98DD-BDE2EE978B4F}" srcOrd="8" destOrd="0" presId="urn:microsoft.com/office/officeart/2005/8/layout/default"/>
    <dgm:cxn modelId="{6D0C9600-438E-4B2F-A7EC-79FE2C03EC5E}" type="presParOf" srcId="{74CCDDB4-D3E1-4751-88AD-9C6AFB1AAF83}" destId="{ADBC228A-974E-4B9C-AB72-910BB307A0A5}" srcOrd="9" destOrd="0" presId="urn:microsoft.com/office/officeart/2005/8/layout/default"/>
    <dgm:cxn modelId="{B8B8A1ED-D0D1-46E6-955A-4A4766F027F3}" type="presParOf" srcId="{74CCDDB4-D3E1-4751-88AD-9C6AFB1AAF83}" destId="{D41981FD-E9F3-4767-9222-5D2D0682E445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7018E01-D8C9-4553-A963-725A5866E31F}" type="doc">
      <dgm:prSet loTypeId="urn:microsoft.com/office/officeart/2005/8/layout/default" loCatId="list" qsTypeId="urn:microsoft.com/office/officeart/2005/8/quickstyle/simple4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BEAEEB63-0A6A-4D96-9339-82F63F4D9D9B}">
      <dgm:prSet/>
      <dgm:spPr>
        <a:solidFill>
          <a:schemeClr val="accent2">
            <a:lumMod val="20000"/>
            <a:lumOff val="80000"/>
          </a:schemeClr>
        </a:solidFill>
      </dgm:spPr>
      <dgm:t>
        <a:bodyPr anchor="t"/>
        <a:lstStyle/>
        <a:p>
          <a:r>
            <a:rPr lang="sv-SE" noProof="0" dirty="0">
              <a:solidFill>
                <a:sysClr val="windowText" lastClr="000000"/>
              </a:solidFill>
            </a:rPr>
            <a:t>Nedbrytning</a:t>
          </a:r>
        </a:p>
      </dgm:t>
    </dgm:pt>
    <dgm:pt modelId="{6D1916AA-89A1-4F5A-B8C8-593B9A3E08C8}" type="parTrans" cxnId="{1887CAA2-940D-45B6-99B6-A9A854AB82CA}">
      <dgm:prSet/>
      <dgm:spPr/>
      <dgm:t>
        <a:bodyPr/>
        <a:lstStyle/>
        <a:p>
          <a:endParaRPr lang="en-US"/>
        </a:p>
      </dgm:t>
    </dgm:pt>
    <dgm:pt modelId="{22835329-94A9-480A-B1C3-A71EDF7B2C1A}" type="sibTrans" cxnId="{1887CAA2-940D-45B6-99B6-A9A854AB82CA}">
      <dgm:prSet/>
      <dgm:spPr/>
      <dgm:t>
        <a:bodyPr/>
        <a:lstStyle/>
        <a:p>
          <a:endParaRPr lang="en-US"/>
        </a:p>
      </dgm:t>
    </dgm:pt>
    <dgm:pt modelId="{74CCDDB4-D3E1-4751-88AD-9C6AFB1AAF83}" type="pres">
      <dgm:prSet presAssocID="{E7018E01-D8C9-4553-A963-725A5866E31F}" presName="diagram" presStyleCnt="0">
        <dgm:presLayoutVars>
          <dgm:dir/>
          <dgm:resizeHandles val="exact"/>
        </dgm:presLayoutVars>
      </dgm:prSet>
      <dgm:spPr/>
    </dgm:pt>
    <dgm:pt modelId="{313640E9-5377-4EAD-A557-F9A7D0AD198A}" type="pres">
      <dgm:prSet presAssocID="{BEAEEB63-0A6A-4D96-9339-82F63F4D9D9B}" presName="node" presStyleLbl="node1" presStyleIdx="0" presStyleCnt="1" custLinFactNeighborY="1877">
        <dgm:presLayoutVars>
          <dgm:bulletEnabled val="1"/>
        </dgm:presLayoutVars>
      </dgm:prSet>
      <dgm:spPr/>
    </dgm:pt>
  </dgm:ptLst>
  <dgm:cxnLst>
    <dgm:cxn modelId="{C7593811-942E-471C-865F-1D8EF6C7E8D1}" type="presOf" srcId="{E7018E01-D8C9-4553-A963-725A5866E31F}" destId="{74CCDDB4-D3E1-4751-88AD-9C6AFB1AAF83}" srcOrd="0" destOrd="0" presId="urn:microsoft.com/office/officeart/2005/8/layout/default"/>
    <dgm:cxn modelId="{9DEF3F6C-35AB-4F39-ADF0-7D94D5B63962}" type="presOf" srcId="{BEAEEB63-0A6A-4D96-9339-82F63F4D9D9B}" destId="{313640E9-5377-4EAD-A557-F9A7D0AD198A}" srcOrd="0" destOrd="0" presId="urn:microsoft.com/office/officeart/2005/8/layout/default"/>
    <dgm:cxn modelId="{1887CAA2-940D-45B6-99B6-A9A854AB82CA}" srcId="{E7018E01-D8C9-4553-A963-725A5866E31F}" destId="{BEAEEB63-0A6A-4D96-9339-82F63F4D9D9B}" srcOrd="0" destOrd="0" parTransId="{6D1916AA-89A1-4F5A-B8C8-593B9A3E08C8}" sibTransId="{22835329-94A9-480A-B1C3-A71EDF7B2C1A}"/>
    <dgm:cxn modelId="{C528DB66-7074-45EE-B9F2-679E49EAA6D3}" type="presParOf" srcId="{74CCDDB4-D3E1-4751-88AD-9C6AFB1AAF83}" destId="{313640E9-5377-4EAD-A557-F9A7D0AD198A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7018E01-D8C9-4553-A963-725A5866E31F}" type="doc">
      <dgm:prSet loTypeId="urn:microsoft.com/office/officeart/2005/8/layout/default" loCatId="list" qsTypeId="urn:microsoft.com/office/officeart/2005/8/quickstyle/simple4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3699A6E5-F360-4C6F-B17C-3EF765033F07}">
      <dgm:prSet/>
      <dgm:spPr>
        <a:solidFill>
          <a:schemeClr val="accent2">
            <a:lumMod val="20000"/>
            <a:lumOff val="80000"/>
          </a:schemeClr>
        </a:solidFill>
      </dgm:spPr>
      <dgm:t>
        <a:bodyPr anchor="t"/>
        <a:lstStyle/>
        <a:p>
          <a:r>
            <a:rPr lang="sv-SE" noProof="0" dirty="0">
              <a:solidFill>
                <a:sysClr val="windowText" lastClr="000000"/>
              </a:solidFill>
            </a:rPr>
            <a:t>Syntes </a:t>
          </a:r>
        </a:p>
      </dgm:t>
    </dgm:pt>
    <dgm:pt modelId="{2C312240-76FE-4DED-83A8-294C8460A4D2}" type="parTrans" cxnId="{F64D5E52-A338-4519-877F-6DCF00A14618}">
      <dgm:prSet/>
      <dgm:spPr/>
      <dgm:t>
        <a:bodyPr/>
        <a:lstStyle/>
        <a:p>
          <a:endParaRPr lang="en-US"/>
        </a:p>
      </dgm:t>
    </dgm:pt>
    <dgm:pt modelId="{C02369FB-817F-440E-B757-9DE7EED8C6E4}" type="sibTrans" cxnId="{F64D5E52-A338-4519-877F-6DCF00A14618}">
      <dgm:prSet/>
      <dgm:spPr/>
      <dgm:t>
        <a:bodyPr/>
        <a:lstStyle/>
        <a:p>
          <a:endParaRPr lang="en-US"/>
        </a:p>
      </dgm:t>
    </dgm:pt>
    <dgm:pt modelId="{BEAEEB63-0A6A-4D96-9339-82F63F4D9D9B}">
      <dgm:prSet/>
      <dgm:spPr>
        <a:solidFill>
          <a:schemeClr val="accent2">
            <a:lumMod val="20000"/>
            <a:lumOff val="80000"/>
          </a:schemeClr>
        </a:solidFill>
      </dgm:spPr>
      <dgm:t>
        <a:bodyPr anchor="t"/>
        <a:lstStyle/>
        <a:p>
          <a:r>
            <a:rPr lang="sv-SE" noProof="0" dirty="0">
              <a:solidFill>
                <a:sysClr val="windowText" lastClr="000000"/>
              </a:solidFill>
            </a:rPr>
            <a:t>Nedbrytning</a:t>
          </a:r>
        </a:p>
      </dgm:t>
    </dgm:pt>
    <dgm:pt modelId="{6D1916AA-89A1-4F5A-B8C8-593B9A3E08C8}" type="parTrans" cxnId="{1887CAA2-940D-45B6-99B6-A9A854AB82CA}">
      <dgm:prSet/>
      <dgm:spPr/>
      <dgm:t>
        <a:bodyPr/>
        <a:lstStyle/>
        <a:p>
          <a:endParaRPr lang="en-US"/>
        </a:p>
      </dgm:t>
    </dgm:pt>
    <dgm:pt modelId="{22835329-94A9-480A-B1C3-A71EDF7B2C1A}" type="sibTrans" cxnId="{1887CAA2-940D-45B6-99B6-A9A854AB82CA}">
      <dgm:prSet/>
      <dgm:spPr/>
      <dgm:t>
        <a:bodyPr/>
        <a:lstStyle/>
        <a:p>
          <a:endParaRPr lang="en-US"/>
        </a:p>
      </dgm:t>
    </dgm:pt>
    <dgm:pt modelId="{B6620F77-CB17-4471-A9F8-7D3D5CA61D69}">
      <dgm:prSet/>
      <dgm:spPr>
        <a:solidFill>
          <a:schemeClr val="accent2">
            <a:lumMod val="20000"/>
            <a:lumOff val="80000"/>
          </a:schemeClr>
        </a:solidFill>
      </dgm:spPr>
      <dgm:t>
        <a:bodyPr anchor="t"/>
        <a:lstStyle/>
        <a:p>
          <a:r>
            <a:rPr lang="sv-SE" noProof="0" dirty="0">
              <a:solidFill>
                <a:sysClr val="windowText" lastClr="000000"/>
              </a:solidFill>
            </a:rPr>
            <a:t>Substitution </a:t>
          </a:r>
        </a:p>
      </dgm:t>
    </dgm:pt>
    <dgm:pt modelId="{CE4EF288-1857-4838-AD75-EC3E94358AD9}" type="parTrans" cxnId="{3CF8E17B-0652-4E6F-9A9E-4442208B03B1}">
      <dgm:prSet/>
      <dgm:spPr/>
      <dgm:t>
        <a:bodyPr/>
        <a:lstStyle/>
        <a:p>
          <a:endParaRPr lang="en-US"/>
        </a:p>
      </dgm:t>
    </dgm:pt>
    <dgm:pt modelId="{CFC1ED05-406E-430A-991A-DD028C770932}" type="sibTrans" cxnId="{3CF8E17B-0652-4E6F-9A9E-4442208B03B1}">
      <dgm:prSet/>
      <dgm:spPr/>
      <dgm:t>
        <a:bodyPr/>
        <a:lstStyle/>
        <a:p>
          <a:endParaRPr lang="en-US"/>
        </a:p>
      </dgm:t>
    </dgm:pt>
    <dgm:pt modelId="{6B41B7C0-E979-43F6-8328-6466F52DA818}">
      <dgm:prSet/>
      <dgm:spPr>
        <a:solidFill>
          <a:schemeClr val="accent2">
            <a:lumMod val="20000"/>
            <a:lumOff val="80000"/>
          </a:schemeClr>
        </a:solidFill>
      </dgm:spPr>
      <dgm:t>
        <a:bodyPr anchor="t"/>
        <a:lstStyle/>
        <a:p>
          <a:r>
            <a:rPr lang="sv-SE" noProof="0" dirty="0">
              <a:solidFill>
                <a:sysClr val="windowText" lastClr="000000"/>
              </a:solidFill>
            </a:rPr>
            <a:t>Dubbelförskjutning </a:t>
          </a:r>
        </a:p>
      </dgm:t>
    </dgm:pt>
    <dgm:pt modelId="{38E62321-C141-4537-BEE1-09F24C828470}" type="parTrans" cxnId="{BED7072A-B8DE-43D1-9294-3FA22B95C38F}">
      <dgm:prSet/>
      <dgm:spPr/>
      <dgm:t>
        <a:bodyPr/>
        <a:lstStyle/>
        <a:p>
          <a:endParaRPr lang="en-US"/>
        </a:p>
      </dgm:t>
    </dgm:pt>
    <dgm:pt modelId="{273B0F71-80CC-482E-96D5-4436E2772CFC}" type="sibTrans" cxnId="{BED7072A-B8DE-43D1-9294-3FA22B95C38F}">
      <dgm:prSet/>
      <dgm:spPr/>
      <dgm:t>
        <a:bodyPr/>
        <a:lstStyle/>
        <a:p>
          <a:endParaRPr lang="en-US"/>
        </a:p>
      </dgm:t>
    </dgm:pt>
    <dgm:pt modelId="{220FC6ED-DD76-4105-B65F-F0A64815D7E2}">
      <dgm:prSet/>
      <dgm:spPr>
        <a:solidFill>
          <a:schemeClr val="accent2">
            <a:lumMod val="20000"/>
            <a:lumOff val="80000"/>
          </a:schemeClr>
        </a:solidFill>
      </dgm:spPr>
      <dgm:t>
        <a:bodyPr anchor="t"/>
        <a:lstStyle/>
        <a:p>
          <a:r>
            <a:rPr lang="sv-SE" noProof="0" dirty="0">
              <a:solidFill>
                <a:sysClr val="windowText" lastClr="000000"/>
              </a:solidFill>
            </a:rPr>
            <a:t>Syror och baser </a:t>
          </a:r>
        </a:p>
      </dgm:t>
    </dgm:pt>
    <dgm:pt modelId="{5734210D-078C-4CF0-8253-D30D1D10BF72}" type="parTrans" cxnId="{95171DD8-4EEB-4AE2-8FD0-FD128C295116}">
      <dgm:prSet/>
      <dgm:spPr/>
      <dgm:t>
        <a:bodyPr/>
        <a:lstStyle/>
        <a:p>
          <a:endParaRPr lang="en-US"/>
        </a:p>
      </dgm:t>
    </dgm:pt>
    <dgm:pt modelId="{90AB6807-AE21-4463-BE60-6A368F50E147}" type="sibTrans" cxnId="{95171DD8-4EEB-4AE2-8FD0-FD128C295116}">
      <dgm:prSet/>
      <dgm:spPr/>
      <dgm:t>
        <a:bodyPr/>
        <a:lstStyle/>
        <a:p>
          <a:endParaRPr lang="en-US"/>
        </a:p>
      </dgm:t>
    </dgm:pt>
    <dgm:pt modelId="{99B63FF2-5B5F-4D79-B437-05190477E9B4}">
      <dgm:prSet/>
      <dgm:spPr>
        <a:solidFill>
          <a:schemeClr val="accent2">
            <a:lumMod val="20000"/>
            <a:lumOff val="80000"/>
          </a:schemeClr>
        </a:solidFill>
      </dgm:spPr>
      <dgm:t>
        <a:bodyPr anchor="t"/>
        <a:lstStyle/>
        <a:p>
          <a:r>
            <a:rPr lang="sv-SE" noProof="0" dirty="0">
              <a:solidFill>
                <a:sysClr val="windowText" lastClr="000000"/>
              </a:solidFill>
            </a:rPr>
            <a:t>Redox  </a:t>
          </a:r>
        </a:p>
      </dgm:t>
    </dgm:pt>
    <dgm:pt modelId="{61B0CF5E-DD28-4B67-8FC2-BDE9A81974D7}" type="parTrans" cxnId="{05557A8E-6656-47C0-A3E7-929CC7695F50}">
      <dgm:prSet/>
      <dgm:spPr/>
      <dgm:t>
        <a:bodyPr/>
        <a:lstStyle/>
        <a:p>
          <a:endParaRPr lang="en-US"/>
        </a:p>
      </dgm:t>
    </dgm:pt>
    <dgm:pt modelId="{3964450F-240F-43DC-BB58-E65F2A973C4E}" type="sibTrans" cxnId="{05557A8E-6656-47C0-A3E7-929CC7695F50}">
      <dgm:prSet/>
      <dgm:spPr/>
      <dgm:t>
        <a:bodyPr/>
        <a:lstStyle/>
        <a:p>
          <a:endParaRPr lang="en-US"/>
        </a:p>
      </dgm:t>
    </dgm:pt>
    <dgm:pt modelId="{74CCDDB4-D3E1-4751-88AD-9C6AFB1AAF83}" type="pres">
      <dgm:prSet presAssocID="{E7018E01-D8C9-4553-A963-725A5866E31F}" presName="diagram" presStyleCnt="0">
        <dgm:presLayoutVars>
          <dgm:dir/>
          <dgm:resizeHandles val="exact"/>
        </dgm:presLayoutVars>
      </dgm:prSet>
      <dgm:spPr/>
    </dgm:pt>
    <dgm:pt modelId="{50846B1B-28C5-4763-A097-0F1FB44B3B42}" type="pres">
      <dgm:prSet presAssocID="{3699A6E5-F360-4C6F-B17C-3EF765033F07}" presName="node" presStyleLbl="node1" presStyleIdx="0" presStyleCnt="6" custLinFactNeighborY="0">
        <dgm:presLayoutVars>
          <dgm:bulletEnabled val="1"/>
        </dgm:presLayoutVars>
      </dgm:prSet>
      <dgm:spPr/>
    </dgm:pt>
    <dgm:pt modelId="{F92801AE-2AF3-4A21-8852-50E180CBB362}" type="pres">
      <dgm:prSet presAssocID="{C02369FB-817F-440E-B757-9DE7EED8C6E4}" presName="sibTrans" presStyleCnt="0"/>
      <dgm:spPr/>
    </dgm:pt>
    <dgm:pt modelId="{313640E9-5377-4EAD-A557-F9A7D0AD198A}" type="pres">
      <dgm:prSet presAssocID="{BEAEEB63-0A6A-4D96-9339-82F63F4D9D9B}" presName="node" presStyleLbl="node1" presStyleIdx="1" presStyleCnt="6" custLinFactNeighborY="1877">
        <dgm:presLayoutVars>
          <dgm:bulletEnabled val="1"/>
        </dgm:presLayoutVars>
      </dgm:prSet>
      <dgm:spPr/>
    </dgm:pt>
    <dgm:pt modelId="{276EFB00-026F-46CB-887A-750D4A814549}" type="pres">
      <dgm:prSet presAssocID="{22835329-94A9-480A-B1C3-A71EDF7B2C1A}" presName="sibTrans" presStyleCnt="0"/>
      <dgm:spPr/>
    </dgm:pt>
    <dgm:pt modelId="{A773B5A7-37AD-4C53-821F-C90E2C609A89}" type="pres">
      <dgm:prSet presAssocID="{B6620F77-CB17-4471-A9F8-7D3D5CA61D69}" presName="node" presStyleLbl="node1" presStyleIdx="2" presStyleCnt="6" custLinFactNeighborY="1877">
        <dgm:presLayoutVars>
          <dgm:bulletEnabled val="1"/>
        </dgm:presLayoutVars>
      </dgm:prSet>
      <dgm:spPr/>
    </dgm:pt>
    <dgm:pt modelId="{FF07019E-A233-49D2-A06F-471851F85E6D}" type="pres">
      <dgm:prSet presAssocID="{CFC1ED05-406E-430A-991A-DD028C770932}" presName="sibTrans" presStyleCnt="0"/>
      <dgm:spPr/>
    </dgm:pt>
    <dgm:pt modelId="{EAFE1F87-9064-4B9A-9AC4-8BEFBFF41C62}" type="pres">
      <dgm:prSet presAssocID="{6B41B7C0-E979-43F6-8328-6466F52DA818}" presName="node" presStyleLbl="node1" presStyleIdx="3" presStyleCnt="6">
        <dgm:presLayoutVars>
          <dgm:bulletEnabled val="1"/>
        </dgm:presLayoutVars>
      </dgm:prSet>
      <dgm:spPr/>
    </dgm:pt>
    <dgm:pt modelId="{ACF5EA58-2155-406B-8FFE-C6695E50A69D}" type="pres">
      <dgm:prSet presAssocID="{273B0F71-80CC-482E-96D5-4436E2772CFC}" presName="sibTrans" presStyleCnt="0"/>
      <dgm:spPr/>
    </dgm:pt>
    <dgm:pt modelId="{2B49DBB1-FB5A-4008-98DD-BDE2EE978B4F}" type="pres">
      <dgm:prSet presAssocID="{220FC6ED-DD76-4105-B65F-F0A64815D7E2}" presName="node" presStyleLbl="node1" presStyleIdx="4" presStyleCnt="6" custLinFactNeighborY="1877">
        <dgm:presLayoutVars>
          <dgm:bulletEnabled val="1"/>
        </dgm:presLayoutVars>
      </dgm:prSet>
      <dgm:spPr/>
    </dgm:pt>
    <dgm:pt modelId="{ADBC228A-974E-4B9C-AB72-910BB307A0A5}" type="pres">
      <dgm:prSet presAssocID="{90AB6807-AE21-4463-BE60-6A368F50E147}" presName="sibTrans" presStyleCnt="0"/>
      <dgm:spPr/>
    </dgm:pt>
    <dgm:pt modelId="{D41981FD-E9F3-4767-9222-5D2D0682E445}" type="pres">
      <dgm:prSet presAssocID="{99B63FF2-5B5F-4D79-B437-05190477E9B4}" presName="node" presStyleLbl="node1" presStyleIdx="5" presStyleCnt="6" custLinFactNeighborY="1877">
        <dgm:presLayoutVars>
          <dgm:bulletEnabled val="1"/>
        </dgm:presLayoutVars>
      </dgm:prSet>
      <dgm:spPr/>
    </dgm:pt>
  </dgm:ptLst>
  <dgm:cxnLst>
    <dgm:cxn modelId="{C7593811-942E-471C-865F-1D8EF6C7E8D1}" type="presOf" srcId="{E7018E01-D8C9-4553-A963-725A5866E31F}" destId="{74CCDDB4-D3E1-4751-88AD-9C6AFB1AAF83}" srcOrd="0" destOrd="0" presId="urn:microsoft.com/office/officeart/2005/8/layout/default"/>
    <dgm:cxn modelId="{BED7072A-B8DE-43D1-9294-3FA22B95C38F}" srcId="{E7018E01-D8C9-4553-A963-725A5866E31F}" destId="{6B41B7C0-E979-43F6-8328-6466F52DA818}" srcOrd="3" destOrd="0" parTransId="{38E62321-C141-4537-BEE1-09F24C828470}" sibTransId="{273B0F71-80CC-482E-96D5-4436E2772CFC}"/>
    <dgm:cxn modelId="{9DEF3F6C-35AB-4F39-ADF0-7D94D5B63962}" type="presOf" srcId="{BEAEEB63-0A6A-4D96-9339-82F63F4D9D9B}" destId="{313640E9-5377-4EAD-A557-F9A7D0AD198A}" srcOrd="0" destOrd="0" presId="urn:microsoft.com/office/officeart/2005/8/layout/default"/>
    <dgm:cxn modelId="{F64D5E52-A338-4519-877F-6DCF00A14618}" srcId="{E7018E01-D8C9-4553-A963-725A5866E31F}" destId="{3699A6E5-F360-4C6F-B17C-3EF765033F07}" srcOrd="0" destOrd="0" parTransId="{2C312240-76FE-4DED-83A8-294C8460A4D2}" sibTransId="{C02369FB-817F-440E-B757-9DE7EED8C6E4}"/>
    <dgm:cxn modelId="{3CF8E17B-0652-4E6F-9A9E-4442208B03B1}" srcId="{E7018E01-D8C9-4553-A963-725A5866E31F}" destId="{B6620F77-CB17-4471-A9F8-7D3D5CA61D69}" srcOrd="2" destOrd="0" parTransId="{CE4EF288-1857-4838-AD75-EC3E94358AD9}" sibTransId="{CFC1ED05-406E-430A-991A-DD028C770932}"/>
    <dgm:cxn modelId="{668FD17E-CCEF-4D82-B2B0-00068CCEBC5C}" type="presOf" srcId="{B6620F77-CB17-4471-A9F8-7D3D5CA61D69}" destId="{A773B5A7-37AD-4C53-821F-C90E2C609A89}" srcOrd="0" destOrd="0" presId="urn:microsoft.com/office/officeart/2005/8/layout/default"/>
    <dgm:cxn modelId="{5D449186-A960-4784-A867-C2F40D28146A}" type="presOf" srcId="{220FC6ED-DD76-4105-B65F-F0A64815D7E2}" destId="{2B49DBB1-FB5A-4008-98DD-BDE2EE978B4F}" srcOrd="0" destOrd="0" presId="urn:microsoft.com/office/officeart/2005/8/layout/default"/>
    <dgm:cxn modelId="{05557A8E-6656-47C0-A3E7-929CC7695F50}" srcId="{E7018E01-D8C9-4553-A963-725A5866E31F}" destId="{99B63FF2-5B5F-4D79-B437-05190477E9B4}" srcOrd="5" destOrd="0" parTransId="{61B0CF5E-DD28-4B67-8FC2-BDE9A81974D7}" sibTransId="{3964450F-240F-43DC-BB58-E65F2A973C4E}"/>
    <dgm:cxn modelId="{1887CAA2-940D-45B6-99B6-A9A854AB82CA}" srcId="{E7018E01-D8C9-4553-A963-725A5866E31F}" destId="{BEAEEB63-0A6A-4D96-9339-82F63F4D9D9B}" srcOrd="1" destOrd="0" parTransId="{6D1916AA-89A1-4F5A-B8C8-593B9A3E08C8}" sibTransId="{22835329-94A9-480A-B1C3-A71EDF7B2C1A}"/>
    <dgm:cxn modelId="{B4613EA3-C2A8-42EC-9F5C-C17E245C5907}" type="presOf" srcId="{99B63FF2-5B5F-4D79-B437-05190477E9B4}" destId="{D41981FD-E9F3-4767-9222-5D2D0682E445}" srcOrd="0" destOrd="0" presId="urn:microsoft.com/office/officeart/2005/8/layout/default"/>
    <dgm:cxn modelId="{95171DD8-4EEB-4AE2-8FD0-FD128C295116}" srcId="{E7018E01-D8C9-4553-A963-725A5866E31F}" destId="{220FC6ED-DD76-4105-B65F-F0A64815D7E2}" srcOrd="4" destOrd="0" parTransId="{5734210D-078C-4CF0-8253-D30D1D10BF72}" sibTransId="{90AB6807-AE21-4463-BE60-6A368F50E147}"/>
    <dgm:cxn modelId="{8F2584DC-7312-4E35-87E1-C4E96ECF351C}" type="presOf" srcId="{6B41B7C0-E979-43F6-8328-6466F52DA818}" destId="{EAFE1F87-9064-4B9A-9AC4-8BEFBFF41C62}" srcOrd="0" destOrd="0" presId="urn:microsoft.com/office/officeart/2005/8/layout/default"/>
    <dgm:cxn modelId="{AA2CFADF-5109-4B6D-B8D1-C907F45D9B76}" type="presOf" srcId="{3699A6E5-F360-4C6F-B17C-3EF765033F07}" destId="{50846B1B-28C5-4763-A097-0F1FB44B3B42}" srcOrd="0" destOrd="0" presId="urn:microsoft.com/office/officeart/2005/8/layout/default"/>
    <dgm:cxn modelId="{8D7C65B5-26B8-49B1-B1FB-713AB752812C}" type="presParOf" srcId="{74CCDDB4-D3E1-4751-88AD-9C6AFB1AAF83}" destId="{50846B1B-28C5-4763-A097-0F1FB44B3B42}" srcOrd="0" destOrd="0" presId="urn:microsoft.com/office/officeart/2005/8/layout/default"/>
    <dgm:cxn modelId="{D3114018-8E65-4FCC-A0E1-CC2E6E5C5C8E}" type="presParOf" srcId="{74CCDDB4-D3E1-4751-88AD-9C6AFB1AAF83}" destId="{F92801AE-2AF3-4A21-8852-50E180CBB362}" srcOrd="1" destOrd="0" presId="urn:microsoft.com/office/officeart/2005/8/layout/default"/>
    <dgm:cxn modelId="{C528DB66-7074-45EE-B9F2-679E49EAA6D3}" type="presParOf" srcId="{74CCDDB4-D3E1-4751-88AD-9C6AFB1AAF83}" destId="{313640E9-5377-4EAD-A557-F9A7D0AD198A}" srcOrd="2" destOrd="0" presId="urn:microsoft.com/office/officeart/2005/8/layout/default"/>
    <dgm:cxn modelId="{8E0C2EA9-2E70-420C-8BA0-F990C11243C8}" type="presParOf" srcId="{74CCDDB4-D3E1-4751-88AD-9C6AFB1AAF83}" destId="{276EFB00-026F-46CB-887A-750D4A814549}" srcOrd="3" destOrd="0" presId="urn:microsoft.com/office/officeart/2005/8/layout/default"/>
    <dgm:cxn modelId="{34B95EB8-4805-4FED-88FB-25456EE5E04C}" type="presParOf" srcId="{74CCDDB4-D3E1-4751-88AD-9C6AFB1AAF83}" destId="{A773B5A7-37AD-4C53-821F-C90E2C609A89}" srcOrd="4" destOrd="0" presId="urn:microsoft.com/office/officeart/2005/8/layout/default"/>
    <dgm:cxn modelId="{C5152DD7-D7A7-4D71-9FBB-95AF66C5F60A}" type="presParOf" srcId="{74CCDDB4-D3E1-4751-88AD-9C6AFB1AAF83}" destId="{FF07019E-A233-49D2-A06F-471851F85E6D}" srcOrd="5" destOrd="0" presId="urn:microsoft.com/office/officeart/2005/8/layout/default"/>
    <dgm:cxn modelId="{4DEA3A28-FFA3-4447-8BA2-9F8A719EF85C}" type="presParOf" srcId="{74CCDDB4-D3E1-4751-88AD-9C6AFB1AAF83}" destId="{EAFE1F87-9064-4B9A-9AC4-8BEFBFF41C62}" srcOrd="6" destOrd="0" presId="urn:microsoft.com/office/officeart/2005/8/layout/default"/>
    <dgm:cxn modelId="{0A871299-EBE8-491C-959D-5700CD0C2FF3}" type="presParOf" srcId="{74CCDDB4-D3E1-4751-88AD-9C6AFB1AAF83}" destId="{ACF5EA58-2155-406B-8FFE-C6695E50A69D}" srcOrd="7" destOrd="0" presId="urn:microsoft.com/office/officeart/2005/8/layout/default"/>
    <dgm:cxn modelId="{A80E3739-E2BE-4789-B041-32BE88E8D453}" type="presParOf" srcId="{74CCDDB4-D3E1-4751-88AD-9C6AFB1AAF83}" destId="{2B49DBB1-FB5A-4008-98DD-BDE2EE978B4F}" srcOrd="8" destOrd="0" presId="urn:microsoft.com/office/officeart/2005/8/layout/default"/>
    <dgm:cxn modelId="{6D0C9600-438E-4B2F-A7EC-79FE2C03EC5E}" type="presParOf" srcId="{74CCDDB4-D3E1-4751-88AD-9C6AFB1AAF83}" destId="{ADBC228A-974E-4B9C-AB72-910BB307A0A5}" srcOrd="9" destOrd="0" presId="urn:microsoft.com/office/officeart/2005/8/layout/default"/>
    <dgm:cxn modelId="{B8B8A1ED-D0D1-46E6-955A-4A4766F027F3}" type="presParOf" srcId="{74CCDDB4-D3E1-4751-88AD-9C6AFB1AAF83}" destId="{D41981FD-E9F3-4767-9222-5D2D0682E445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7018E01-D8C9-4553-A963-725A5866E31F}" type="doc">
      <dgm:prSet loTypeId="urn:microsoft.com/office/officeart/2005/8/layout/default" loCatId="list" qsTypeId="urn:microsoft.com/office/officeart/2005/8/quickstyle/simple4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B6620F77-CB17-4471-A9F8-7D3D5CA61D69}">
      <dgm:prSet/>
      <dgm:spPr>
        <a:solidFill>
          <a:schemeClr val="accent2">
            <a:lumMod val="20000"/>
            <a:lumOff val="80000"/>
          </a:schemeClr>
        </a:solidFill>
      </dgm:spPr>
      <dgm:t>
        <a:bodyPr anchor="t"/>
        <a:lstStyle/>
        <a:p>
          <a:r>
            <a:rPr lang="sv-SE" noProof="0" dirty="0">
              <a:solidFill>
                <a:sysClr val="windowText" lastClr="000000"/>
              </a:solidFill>
            </a:rPr>
            <a:t>Substitution </a:t>
          </a:r>
        </a:p>
      </dgm:t>
    </dgm:pt>
    <dgm:pt modelId="{CE4EF288-1857-4838-AD75-EC3E94358AD9}" type="parTrans" cxnId="{3CF8E17B-0652-4E6F-9A9E-4442208B03B1}">
      <dgm:prSet/>
      <dgm:spPr/>
      <dgm:t>
        <a:bodyPr/>
        <a:lstStyle/>
        <a:p>
          <a:endParaRPr lang="en-US"/>
        </a:p>
      </dgm:t>
    </dgm:pt>
    <dgm:pt modelId="{CFC1ED05-406E-430A-991A-DD028C770932}" type="sibTrans" cxnId="{3CF8E17B-0652-4E6F-9A9E-4442208B03B1}">
      <dgm:prSet/>
      <dgm:spPr/>
      <dgm:t>
        <a:bodyPr/>
        <a:lstStyle/>
        <a:p>
          <a:endParaRPr lang="en-US"/>
        </a:p>
      </dgm:t>
    </dgm:pt>
    <dgm:pt modelId="{74CCDDB4-D3E1-4751-88AD-9C6AFB1AAF83}" type="pres">
      <dgm:prSet presAssocID="{E7018E01-D8C9-4553-A963-725A5866E31F}" presName="diagram" presStyleCnt="0">
        <dgm:presLayoutVars>
          <dgm:dir/>
          <dgm:resizeHandles val="exact"/>
        </dgm:presLayoutVars>
      </dgm:prSet>
      <dgm:spPr/>
    </dgm:pt>
    <dgm:pt modelId="{A773B5A7-37AD-4C53-821F-C90E2C609A89}" type="pres">
      <dgm:prSet presAssocID="{B6620F77-CB17-4471-A9F8-7D3D5CA61D69}" presName="node" presStyleLbl="node1" presStyleIdx="0" presStyleCnt="1" custLinFactNeighborY="1877">
        <dgm:presLayoutVars>
          <dgm:bulletEnabled val="1"/>
        </dgm:presLayoutVars>
      </dgm:prSet>
      <dgm:spPr/>
    </dgm:pt>
  </dgm:ptLst>
  <dgm:cxnLst>
    <dgm:cxn modelId="{C7593811-942E-471C-865F-1D8EF6C7E8D1}" type="presOf" srcId="{E7018E01-D8C9-4553-A963-725A5866E31F}" destId="{74CCDDB4-D3E1-4751-88AD-9C6AFB1AAF83}" srcOrd="0" destOrd="0" presId="urn:microsoft.com/office/officeart/2005/8/layout/default"/>
    <dgm:cxn modelId="{3CF8E17B-0652-4E6F-9A9E-4442208B03B1}" srcId="{E7018E01-D8C9-4553-A963-725A5866E31F}" destId="{B6620F77-CB17-4471-A9F8-7D3D5CA61D69}" srcOrd="0" destOrd="0" parTransId="{CE4EF288-1857-4838-AD75-EC3E94358AD9}" sibTransId="{CFC1ED05-406E-430A-991A-DD028C770932}"/>
    <dgm:cxn modelId="{668FD17E-CCEF-4D82-B2B0-00068CCEBC5C}" type="presOf" srcId="{B6620F77-CB17-4471-A9F8-7D3D5CA61D69}" destId="{A773B5A7-37AD-4C53-821F-C90E2C609A89}" srcOrd="0" destOrd="0" presId="urn:microsoft.com/office/officeart/2005/8/layout/default"/>
    <dgm:cxn modelId="{34B95EB8-4805-4FED-88FB-25456EE5E04C}" type="presParOf" srcId="{74CCDDB4-D3E1-4751-88AD-9C6AFB1AAF83}" destId="{A773B5A7-37AD-4C53-821F-C90E2C609A89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7018E01-D8C9-4553-A963-725A5866E31F}" type="doc">
      <dgm:prSet loTypeId="urn:microsoft.com/office/officeart/2005/8/layout/default" loCatId="list" qsTypeId="urn:microsoft.com/office/officeart/2005/8/quickstyle/simple4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3699A6E5-F360-4C6F-B17C-3EF765033F07}">
      <dgm:prSet/>
      <dgm:spPr>
        <a:solidFill>
          <a:schemeClr val="accent2">
            <a:lumMod val="20000"/>
            <a:lumOff val="80000"/>
          </a:schemeClr>
        </a:solidFill>
      </dgm:spPr>
      <dgm:t>
        <a:bodyPr anchor="t"/>
        <a:lstStyle/>
        <a:p>
          <a:r>
            <a:rPr lang="sv-SE" noProof="0" dirty="0">
              <a:solidFill>
                <a:sysClr val="windowText" lastClr="000000"/>
              </a:solidFill>
            </a:rPr>
            <a:t>Syntes </a:t>
          </a:r>
        </a:p>
      </dgm:t>
    </dgm:pt>
    <dgm:pt modelId="{2C312240-76FE-4DED-83A8-294C8460A4D2}" type="parTrans" cxnId="{F64D5E52-A338-4519-877F-6DCF00A14618}">
      <dgm:prSet/>
      <dgm:spPr/>
      <dgm:t>
        <a:bodyPr/>
        <a:lstStyle/>
        <a:p>
          <a:endParaRPr lang="en-US"/>
        </a:p>
      </dgm:t>
    </dgm:pt>
    <dgm:pt modelId="{C02369FB-817F-440E-B757-9DE7EED8C6E4}" type="sibTrans" cxnId="{F64D5E52-A338-4519-877F-6DCF00A14618}">
      <dgm:prSet/>
      <dgm:spPr/>
      <dgm:t>
        <a:bodyPr/>
        <a:lstStyle/>
        <a:p>
          <a:endParaRPr lang="en-US"/>
        </a:p>
      </dgm:t>
    </dgm:pt>
    <dgm:pt modelId="{BEAEEB63-0A6A-4D96-9339-82F63F4D9D9B}">
      <dgm:prSet/>
      <dgm:spPr>
        <a:solidFill>
          <a:schemeClr val="accent2">
            <a:lumMod val="20000"/>
            <a:lumOff val="80000"/>
          </a:schemeClr>
        </a:solidFill>
      </dgm:spPr>
      <dgm:t>
        <a:bodyPr anchor="t"/>
        <a:lstStyle/>
        <a:p>
          <a:r>
            <a:rPr lang="sv-SE" noProof="0" dirty="0">
              <a:solidFill>
                <a:sysClr val="windowText" lastClr="000000"/>
              </a:solidFill>
            </a:rPr>
            <a:t>Nedbrytning</a:t>
          </a:r>
        </a:p>
      </dgm:t>
    </dgm:pt>
    <dgm:pt modelId="{6D1916AA-89A1-4F5A-B8C8-593B9A3E08C8}" type="parTrans" cxnId="{1887CAA2-940D-45B6-99B6-A9A854AB82CA}">
      <dgm:prSet/>
      <dgm:spPr/>
      <dgm:t>
        <a:bodyPr/>
        <a:lstStyle/>
        <a:p>
          <a:endParaRPr lang="en-US"/>
        </a:p>
      </dgm:t>
    </dgm:pt>
    <dgm:pt modelId="{22835329-94A9-480A-B1C3-A71EDF7B2C1A}" type="sibTrans" cxnId="{1887CAA2-940D-45B6-99B6-A9A854AB82CA}">
      <dgm:prSet/>
      <dgm:spPr/>
      <dgm:t>
        <a:bodyPr/>
        <a:lstStyle/>
        <a:p>
          <a:endParaRPr lang="en-US"/>
        </a:p>
      </dgm:t>
    </dgm:pt>
    <dgm:pt modelId="{B6620F77-CB17-4471-A9F8-7D3D5CA61D69}">
      <dgm:prSet/>
      <dgm:spPr>
        <a:solidFill>
          <a:schemeClr val="accent2">
            <a:lumMod val="20000"/>
            <a:lumOff val="80000"/>
          </a:schemeClr>
        </a:solidFill>
      </dgm:spPr>
      <dgm:t>
        <a:bodyPr anchor="t"/>
        <a:lstStyle/>
        <a:p>
          <a:r>
            <a:rPr lang="sv-SE" noProof="0" dirty="0">
              <a:solidFill>
                <a:sysClr val="windowText" lastClr="000000"/>
              </a:solidFill>
            </a:rPr>
            <a:t>Substitution </a:t>
          </a:r>
        </a:p>
      </dgm:t>
    </dgm:pt>
    <dgm:pt modelId="{CE4EF288-1857-4838-AD75-EC3E94358AD9}" type="parTrans" cxnId="{3CF8E17B-0652-4E6F-9A9E-4442208B03B1}">
      <dgm:prSet/>
      <dgm:spPr/>
      <dgm:t>
        <a:bodyPr/>
        <a:lstStyle/>
        <a:p>
          <a:endParaRPr lang="en-US"/>
        </a:p>
      </dgm:t>
    </dgm:pt>
    <dgm:pt modelId="{CFC1ED05-406E-430A-991A-DD028C770932}" type="sibTrans" cxnId="{3CF8E17B-0652-4E6F-9A9E-4442208B03B1}">
      <dgm:prSet/>
      <dgm:spPr/>
      <dgm:t>
        <a:bodyPr/>
        <a:lstStyle/>
        <a:p>
          <a:endParaRPr lang="en-US"/>
        </a:p>
      </dgm:t>
    </dgm:pt>
    <dgm:pt modelId="{6B41B7C0-E979-43F6-8328-6466F52DA818}">
      <dgm:prSet/>
      <dgm:spPr>
        <a:solidFill>
          <a:schemeClr val="accent2">
            <a:lumMod val="20000"/>
            <a:lumOff val="80000"/>
          </a:schemeClr>
        </a:solidFill>
      </dgm:spPr>
      <dgm:t>
        <a:bodyPr anchor="t"/>
        <a:lstStyle/>
        <a:p>
          <a:r>
            <a:rPr lang="sv-SE" noProof="0" dirty="0">
              <a:solidFill>
                <a:sysClr val="windowText" lastClr="000000"/>
              </a:solidFill>
            </a:rPr>
            <a:t>Dubbelförskjutning </a:t>
          </a:r>
        </a:p>
      </dgm:t>
    </dgm:pt>
    <dgm:pt modelId="{38E62321-C141-4537-BEE1-09F24C828470}" type="parTrans" cxnId="{BED7072A-B8DE-43D1-9294-3FA22B95C38F}">
      <dgm:prSet/>
      <dgm:spPr/>
      <dgm:t>
        <a:bodyPr/>
        <a:lstStyle/>
        <a:p>
          <a:endParaRPr lang="en-US"/>
        </a:p>
      </dgm:t>
    </dgm:pt>
    <dgm:pt modelId="{273B0F71-80CC-482E-96D5-4436E2772CFC}" type="sibTrans" cxnId="{BED7072A-B8DE-43D1-9294-3FA22B95C38F}">
      <dgm:prSet/>
      <dgm:spPr/>
      <dgm:t>
        <a:bodyPr/>
        <a:lstStyle/>
        <a:p>
          <a:endParaRPr lang="en-US"/>
        </a:p>
      </dgm:t>
    </dgm:pt>
    <dgm:pt modelId="{220FC6ED-DD76-4105-B65F-F0A64815D7E2}">
      <dgm:prSet/>
      <dgm:spPr>
        <a:solidFill>
          <a:schemeClr val="accent2">
            <a:lumMod val="20000"/>
            <a:lumOff val="80000"/>
          </a:schemeClr>
        </a:solidFill>
      </dgm:spPr>
      <dgm:t>
        <a:bodyPr anchor="t"/>
        <a:lstStyle/>
        <a:p>
          <a:r>
            <a:rPr lang="sv-SE" noProof="0" dirty="0">
              <a:solidFill>
                <a:sysClr val="windowText" lastClr="000000"/>
              </a:solidFill>
            </a:rPr>
            <a:t>Syror och baser </a:t>
          </a:r>
        </a:p>
      </dgm:t>
    </dgm:pt>
    <dgm:pt modelId="{5734210D-078C-4CF0-8253-D30D1D10BF72}" type="parTrans" cxnId="{95171DD8-4EEB-4AE2-8FD0-FD128C295116}">
      <dgm:prSet/>
      <dgm:spPr/>
      <dgm:t>
        <a:bodyPr/>
        <a:lstStyle/>
        <a:p>
          <a:endParaRPr lang="en-US"/>
        </a:p>
      </dgm:t>
    </dgm:pt>
    <dgm:pt modelId="{90AB6807-AE21-4463-BE60-6A368F50E147}" type="sibTrans" cxnId="{95171DD8-4EEB-4AE2-8FD0-FD128C295116}">
      <dgm:prSet/>
      <dgm:spPr/>
      <dgm:t>
        <a:bodyPr/>
        <a:lstStyle/>
        <a:p>
          <a:endParaRPr lang="en-US"/>
        </a:p>
      </dgm:t>
    </dgm:pt>
    <dgm:pt modelId="{99B63FF2-5B5F-4D79-B437-05190477E9B4}">
      <dgm:prSet/>
      <dgm:spPr>
        <a:solidFill>
          <a:schemeClr val="accent2">
            <a:lumMod val="20000"/>
            <a:lumOff val="80000"/>
          </a:schemeClr>
        </a:solidFill>
      </dgm:spPr>
      <dgm:t>
        <a:bodyPr anchor="t"/>
        <a:lstStyle/>
        <a:p>
          <a:r>
            <a:rPr lang="sv-SE" noProof="0" dirty="0">
              <a:solidFill>
                <a:sysClr val="windowText" lastClr="000000"/>
              </a:solidFill>
            </a:rPr>
            <a:t>Redox  </a:t>
          </a:r>
        </a:p>
      </dgm:t>
    </dgm:pt>
    <dgm:pt modelId="{61B0CF5E-DD28-4B67-8FC2-BDE9A81974D7}" type="parTrans" cxnId="{05557A8E-6656-47C0-A3E7-929CC7695F50}">
      <dgm:prSet/>
      <dgm:spPr/>
      <dgm:t>
        <a:bodyPr/>
        <a:lstStyle/>
        <a:p>
          <a:endParaRPr lang="en-US"/>
        </a:p>
      </dgm:t>
    </dgm:pt>
    <dgm:pt modelId="{3964450F-240F-43DC-BB58-E65F2A973C4E}" type="sibTrans" cxnId="{05557A8E-6656-47C0-A3E7-929CC7695F50}">
      <dgm:prSet/>
      <dgm:spPr/>
      <dgm:t>
        <a:bodyPr/>
        <a:lstStyle/>
        <a:p>
          <a:endParaRPr lang="en-US"/>
        </a:p>
      </dgm:t>
    </dgm:pt>
    <dgm:pt modelId="{74CCDDB4-D3E1-4751-88AD-9C6AFB1AAF83}" type="pres">
      <dgm:prSet presAssocID="{E7018E01-D8C9-4553-A963-725A5866E31F}" presName="diagram" presStyleCnt="0">
        <dgm:presLayoutVars>
          <dgm:dir/>
          <dgm:resizeHandles val="exact"/>
        </dgm:presLayoutVars>
      </dgm:prSet>
      <dgm:spPr/>
    </dgm:pt>
    <dgm:pt modelId="{50846B1B-28C5-4763-A097-0F1FB44B3B42}" type="pres">
      <dgm:prSet presAssocID="{3699A6E5-F360-4C6F-B17C-3EF765033F07}" presName="node" presStyleLbl="node1" presStyleIdx="0" presStyleCnt="6" custLinFactNeighborY="0">
        <dgm:presLayoutVars>
          <dgm:bulletEnabled val="1"/>
        </dgm:presLayoutVars>
      </dgm:prSet>
      <dgm:spPr/>
    </dgm:pt>
    <dgm:pt modelId="{F92801AE-2AF3-4A21-8852-50E180CBB362}" type="pres">
      <dgm:prSet presAssocID="{C02369FB-817F-440E-B757-9DE7EED8C6E4}" presName="sibTrans" presStyleCnt="0"/>
      <dgm:spPr/>
    </dgm:pt>
    <dgm:pt modelId="{313640E9-5377-4EAD-A557-F9A7D0AD198A}" type="pres">
      <dgm:prSet presAssocID="{BEAEEB63-0A6A-4D96-9339-82F63F4D9D9B}" presName="node" presStyleLbl="node1" presStyleIdx="1" presStyleCnt="6" custLinFactNeighborY="1877">
        <dgm:presLayoutVars>
          <dgm:bulletEnabled val="1"/>
        </dgm:presLayoutVars>
      </dgm:prSet>
      <dgm:spPr/>
    </dgm:pt>
    <dgm:pt modelId="{276EFB00-026F-46CB-887A-750D4A814549}" type="pres">
      <dgm:prSet presAssocID="{22835329-94A9-480A-B1C3-A71EDF7B2C1A}" presName="sibTrans" presStyleCnt="0"/>
      <dgm:spPr/>
    </dgm:pt>
    <dgm:pt modelId="{A773B5A7-37AD-4C53-821F-C90E2C609A89}" type="pres">
      <dgm:prSet presAssocID="{B6620F77-CB17-4471-A9F8-7D3D5CA61D69}" presName="node" presStyleLbl="node1" presStyleIdx="2" presStyleCnt="6" custLinFactNeighborY="1877">
        <dgm:presLayoutVars>
          <dgm:bulletEnabled val="1"/>
        </dgm:presLayoutVars>
      </dgm:prSet>
      <dgm:spPr/>
    </dgm:pt>
    <dgm:pt modelId="{FF07019E-A233-49D2-A06F-471851F85E6D}" type="pres">
      <dgm:prSet presAssocID="{CFC1ED05-406E-430A-991A-DD028C770932}" presName="sibTrans" presStyleCnt="0"/>
      <dgm:spPr/>
    </dgm:pt>
    <dgm:pt modelId="{EAFE1F87-9064-4B9A-9AC4-8BEFBFF41C62}" type="pres">
      <dgm:prSet presAssocID="{6B41B7C0-E979-43F6-8328-6466F52DA818}" presName="node" presStyleLbl="node1" presStyleIdx="3" presStyleCnt="6">
        <dgm:presLayoutVars>
          <dgm:bulletEnabled val="1"/>
        </dgm:presLayoutVars>
      </dgm:prSet>
      <dgm:spPr/>
    </dgm:pt>
    <dgm:pt modelId="{ACF5EA58-2155-406B-8FFE-C6695E50A69D}" type="pres">
      <dgm:prSet presAssocID="{273B0F71-80CC-482E-96D5-4436E2772CFC}" presName="sibTrans" presStyleCnt="0"/>
      <dgm:spPr/>
    </dgm:pt>
    <dgm:pt modelId="{2B49DBB1-FB5A-4008-98DD-BDE2EE978B4F}" type="pres">
      <dgm:prSet presAssocID="{220FC6ED-DD76-4105-B65F-F0A64815D7E2}" presName="node" presStyleLbl="node1" presStyleIdx="4" presStyleCnt="6" custLinFactNeighborY="1877">
        <dgm:presLayoutVars>
          <dgm:bulletEnabled val="1"/>
        </dgm:presLayoutVars>
      </dgm:prSet>
      <dgm:spPr/>
    </dgm:pt>
    <dgm:pt modelId="{ADBC228A-974E-4B9C-AB72-910BB307A0A5}" type="pres">
      <dgm:prSet presAssocID="{90AB6807-AE21-4463-BE60-6A368F50E147}" presName="sibTrans" presStyleCnt="0"/>
      <dgm:spPr/>
    </dgm:pt>
    <dgm:pt modelId="{D41981FD-E9F3-4767-9222-5D2D0682E445}" type="pres">
      <dgm:prSet presAssocID="{99B63FF2-5B5F-4D79-B437-05190477E9B4}" presName="node" presStyleLbl="node1" presStyleIdx="5" presStyleCnt="6" custLinFactNeighborY="1877">
        <dgm:presLayoutVars>
          <dgm:bulletEnabled val="1"/>
        </dgm:presLayoutVars>
      </dgm:prSet>
      <dgm:spPr/>
    </dgm:pt>
  </dgm:ptLst>
  <dgm:cxnLst>
    <dgm:cxn modelId="{C7593811-942E-471C-865F-1D8EF6C7E8D1}" type="presOf" srcId="{E7018E01-D8C9-4553-A963-725A5866E31F}" destId="{74CCDDB4-D3E1-4751-88AD-9C6AFB1AAF83}" srcOrd="0" destOrd="0" presId="urn:microsoft.com/office/officeart/2005/8/layout/default"/>
    <dgm:cxn modelId="{BED7072A-B8DE-43D1-9294-3FA22B95C38F}" srcId="{E7018E01-D8C9-4553-A963-725A5866E31F}" destId="{6B41B7C0-E979-43F6-8328-6466F52DA818}" srcOrd="3" destOrd="0" parTransId="{38E62321-C141-4537-BEE1-09F24C828470}" sibTransId="{273B0F71-80CC-482E-96D5-4436E2772CFC}"/>
    <dgm:cxn modelId="{9DEF3F6C-35AB-4F39-ADF0-7D94D5B63962}" type="presOf" srcId="{BEAEEB63-0A6A-4D96-9339-82F63F4D9D9B}" destId="{313640E9-5377-4EAD-A557-F9A7D0AD198A}" srcOrd="0" destOrd="0" presId="urn:microsoft.com/office/officeart/2005/8/layout/default"/>
    <dgm:cxn modelId="{F64D5E52-A338-4519-877F-6DCF00A14618}" srcId="{E7018E01-D8C9-4553-A963-725A5866E31F}" destId="{3699A6E5-F360-4C6F-B17C-3EF765033F07}" srcOrd="0" destOrd="0" parTransId="{2C312240-76FE-4DED-83A8-294C8460A4D2}" sibTransId="{C02369FB-817F-440E-B757-9DE7EED8C6E4}"/>
    <dgm:cxn modelId="{3CF8E17B-0652-4E6F-9A9E-4442208B03B1}" srcId="{E7018E01-D8C9-4553-A963-725A5866E31F}" destId="{B6620F77-CB17-4471-A9F8-7D3D5CA61D69}" srcOrd="2" destOrd="0" parTransId="{CE4EF288-1857-4838-AD75-EC3E94358AD9}" sibTransId="{CFC1ED05-406E-430A-991A-DD028C770932}"/>
    <dgm:cxn modelId="{668FD17E-CCEF-4D82-B2B0-00068CCEBC5C}" type="presOf" srcId="{B6620F77-CB17-4471-A9F8-7D3D5CA61D69}" destId="{A773B5A7-37AD-4C53-821F-C90E2C609A89}" srcOrd="0" destOrd="0" presId="urn:microsoft.com/office/officeart/2005/8/layout/default"/>
    <dgm:cxn modelId="{5D449186-A960-4784-A867-C2F40D28146A}" type="presOf" srcId="{220FC6ED-DD76-4105-B65F-F0A64815D7E2}" destId="{2B49DBB1-FB5A-4008-98DD-BDE2EE978B4F}" srcOrd="0" destOrd="0" presId="urn:microsoft.com/office/officeart/2005/8/layout/default"/>
    <dgm:cxn modelId="{05557A8E-6656-47C0-A3E7-929CC7695F50}" srcId="{E7018E01-D8C9-4553-A963-725A5866E31F}" destId="{99B63FF2-5B5F-4D79-B437-05190477E9B4}" srcOrd="5" destOrd="0" parTransId="{61B0CF5E-DD28-4B67-8FC2-BDE9A81974D7}" sibTransId="{3964450F-240F-43DC-BB58-E65F2A973C4E}"/>
    <dgm:cxn modelId="{1887CAA2-940D-45B6-99B6-A9A854AB82CA}" srcId="{E7018E01-D8C9-4553-A963-725A5866E31F}" destId="{BEAEEB63-0A6A-4D96-9339-82F63F4D9D9B}" srcOrd="1" destOrd="0" parTransId="{6D1916AA-89A1-4F5A-B8C8-593B9A3E08C8}" sibTransId="{22835329-94A9-480A-B1C3-A71EDF7B2C1A}"/>
    <dgm:cxn modelId="{B4613EA3-C2A8-42EC-9F5C-C17E245C5907}" type="presOf" srcId="{99B63FF2-5B5F-4D79-B437-05190477E9B4}" destId="{D41981FD-E9F3-4767-9222-5D2D0682E445}" srcOrd="0" destOrd="0" presId="urn:microsoft.com/office/officeart/2005/8/layout/default"/>
    <dgm:cxn modelId="{95171DD8-4EEB-4AE2-8FD0-FD128C295116}" srcId="{E7018E01-D8C9-4553-A963-725A5866E31F}" destId="{220FC6ED-DD76-4105-B65F-F0A64815D7E2}" srcOrd="4" destOrd="0" parTransId="{5734210D-078C-4CF0-8253-D30D1D10BF72}" sibTransId="{90AB6807-AE21-4463-BE60-6A368F50E147}"/>
    <dgm:cxn modelId="{8F2584DC-7312-4E35-87E1-C4E96ECF351C}" type="presOf" srcId="{6B41B7C0-E979-43F6-8328-6466F52DA818}" destId="{EAFE1F87-9064-4B9A-9AC4-8BEFBFF41C62}" srcOrd="0" destOrd="0" presId="urn:microsoft.com/office/officeart/2005/8/layout/default"/>
    <dgm:cxn modelId="{AA2CFADF-5109-4B6D-B8D1-C907F45D9B76}" type="presOf" srcId="{3699A6E5-F360-4C6F-B17C-3EF765033F07}" destId="{50846B1B-28C5-4763-A097-0F1FB44B3B42}" srcOrd="0" destOrd="0" presId="urn:microsoft.com/office/officeart/2005/8/layout/default"/>
    <dgm:cxn modelId="{8D7C65B5-26B8-49B1-B1FB-713AB752812C}" type="presParOf" srcId="{74CCDDB4-D3E1-4751-88AD-9C6AFB1AAF83}" destId="{50846B1B-28C5-4763-A097-0F1FB44B3B42}" srcOrd="0" destOrd="0" presId="urn:microsoft.com/office/officeart/2005/8/layout/default"/>
    <dgm:cxn modelId="{D3114018-8E65-4FCC-A0E1-CC2E6E5C5C8E}" type="presParOf" srcId="{74CCDDB4-D3E1-4751-88AD-9C6AFB1AAF83}" destId="{F92801AE-2AF3-4A21-8852-50E180CBB362}" srcOrd="1" destOrd="0" presId="urn:microsoft.com/office/officeart/2005/8/layout/default"/>
    <dgm:cxn modelId="{C528DB66-7074-45EE-B9F2-679E49EAA6D3}" type="presParOf" srcId="{74CCDDB4-D3E1-4751-88AD-9C6AFB1AAF83}" destId="{313640E9-5377-4EAD-A557-F9A7D0AD198A}" srcOrd="2" destOrd="0" presId="urn:microsoft.com/office/officeart/2005/8/layout/default"/>
    <dgm:cxn modelId="{8E0C2EA9-2E70-420C-8BA0-F990C11243C8}" type="presParOf" srcId="{74CCDDB4-D3E1-4751-88AD-9C6AFB1AAF83}" destId="{276EFB00-026F-46CB-887A-750D4A814549}" srcOrd="3" destOrd="0" presId="urn:microsoft.com/office/officeart/2005/8/layout/default"/>
    <dgm:cxn modelId="{34B95EB8-4805-4FED-88FB-25456EE5E04C}" type="presParOf" srcId="{74CCDDB4-D3E1-4751-88AD-9C6AFB1AAF83}" destId="{A773B5A7-37AD-4C53-821F-C90E2C609A89}" srcOrd="4" destOrd="0" presId="urn:microsoft.com/office/officeart/2005/8/layout/default"/>
    <dgm:cxn modelId="{C5152DD7-D7A7-4D71-9FBB-95AF66C5F60A}" type="presParOf" srcId="{74CCDDB4-D3E1-4751-88AD-9C6AFB1AAF83}" destId="{FF07019E-A233-49D2-A06F-471851F85E6D}" srcOrd="5" destOrd="0" presId="urn:microsoft.com/office/officeart/2005/8/layout/default"/>
    <dgm:cxn modelId="{4DEA3A28-FFA3-4447-8BA2-9F8A719EF85C}" type="presParOf" srcId="{74CCDDB4-D3E1-4751-88AD-9C6AFB1AAF83}" destId="{EAFE1F87-9064-4B9A-9AC4-8BEFBFF41C62}" srcOrd="6" destOrd="0" presId="urn:microsoft.com/office/officeart/2005/8/layout/default"/>
    <dgm:cxn modelId="{0A871299-EBE8-491C-959D-5700CD0C2FF3}" type="presParOf" srcId="{74CCDDB4-D3E1-4751-88AD-9C6AFB1AAF83}" destId="{ACF5EA58-2155-406B-8FFE-C6695E50A69D}" srcOrd="7" destOrd="0" presId="urn:microsoft.com/office/officeart/2005/8/layout/default"/>
    <dgm:cxn modelId="{A80E3739-E2BE-4789-B041-32BE88E8D453}" type="presParOf" srcId="{74CCDDB4-D3E1-4751-88AD-9C6AFB1AAF83}" destId="{2B49DBB1-FB5A-4008-98DD-BDE2EE978B4F}" srcOrd="8" destOrd="0" presId="urn:microsoft.com/office/officeart/2005/8/layout/default"/>
    <dgm:cxn modelId="{6D0C9600-438E-4B2F-A7EC-79FE2C03EC5E}" type="presParOf" srcId="{74CCDDB4-D3E1-4751-88AD-9C6AFB1AAF83}" destId="{ADBC228A-974E-4B9C-AB72-910BB307A0A5}" srcOrd="9" destOrd="0" presId="urn:microsoft.com/office/officeart/2005/8/layout/default"/>
    <dgm:cxn modelId="{B8B8A1ED-D0D1-46E6-955A-4A4766F027F3}" type="presParOf" srcId="{74CCDDB4-D3E1-4751-88AD-9C6AFB1AAF83}" destId="{D41981FD-E9F3-4767-9222-5D2D0682E445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E7018E01-D8C9-4553-A963-725A5866E31F}" type="doc">
      <dgm:prSet loTypeId="urn:microsoft.com/office/officeart/2005/8/layout/default" loCatId="list" qsTypeId="urn:microsoft.com/office/officeart/2005/8/quickstyle/simple4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6B41B7C0-E979-43F6-8328-6466F52DA818}">
      <dgm:prSet/>
      <dgm:spPr>
        <a:solidFill>
          <a:schemeClr val="accent2">
            <a:lumMod val="20000"/>
            <a:lumOff val="80000"/>
          </a:schemeClr>
        </a:solidFill>
      </dgm:spPr>
      <dgm:t>
        <a:bodyPr anchor="t"/>
        <a:lstStyle/>
        <a:p>
          <a:r>
            <a:rPr lang="sv-SE" noProof="0" dirty="0">
              <a:solidFill>
                <a:sysClr val="windowText" lastClr="000000"/>
              </a:solidFill>
            </a:rPr>
            <a:t>Dubbelförskjutning </a:t>
          </a:r>
        </a:p>
      </dgm:t>
    </dgm:pt>
    <dgm:pt modelId="{38E62321-C141-4537-BEE1-09F24C828470}" type="parTrans" cxnId="{BED7072A-B8DE-43D1-9294-3FA22B95C38F}">
      <dgm:prSet/>
      <dgm:spPr/>
      <dgm:t>
        <a:bodyPr/>
        <a:lstStyle/>
        <a:p>
          <a:endParaRPr lang="en-US"/>
        </a:p>
      </dgm:t>
    </dgm:pt>
    <dgm:pt modelId="{273B0F71-80CC-482E-96D5-4436E2772CFC}" type="sibTrans" cxnId="{BED7072A-B8DE-43D1-9294-3FA22B95C38F}">
      <dgm:prSet/>
      <dgm:spPr/>
      <dgm:t>
        <a:bodyPr/>
        <a:lstStyle/>
        <a:p>
          <a:endParaRPr lang="en-US"/>
        </a:p>
      </dgm:t>
    </dgm:pt>
    <dgm:pt modelId="{74CCDDB4-D3E1-4751-88AD-9C6AFB1AAF83}" type="pres">
      <dgm:prSet presAssocID="{E7018E01-D8C9-4553-A963-725A5866E31F}" presName="diagram" presStyleCnt="0">
        <dgm:presLayoutVars>
          <dgm:dir/>
          <dgm:resizeHandles val="exact"/>
        </dgm:presLayoutVars>
      </dgm:prSet>
      <dgm:spPr/>
    </dgm:pt>
    <dgm:pt modelId="{EAFE1F87-9064-4B9A-9AC4-8BEFBFF41C62}" type="pres">
      <dgm:prSet presAssocID="{6B41B7C0-E979-43F6-8328-6466F52DA818}" presName="node" presStyleLbl="node1" presStyleIdx="0" presStyleCnt="1">
        <dgm:presLayoutVars>
          <dgm:bulletEnabled val="1"/>
        </dgm:presLayoutVars>
      </dgm:prSet>
      <dgm:spPr/>
    </dgm:pt>
  </dgm:ptLst>
  <dgm:cxnLst>
    <dgm:cxn modelId="{C7593811-942E-471C-865F-1D8EF6C7E8D1}" type="presOf" srcId="{E7018E01-D8C9-4553-A963-725A5866E31F}" destId="{74CCDDB4-D3E1-4751-88AD-9C6AFB1AAF83}" srcOrd="0" destOrd="0" presId="urn:microsoft.com/office/officeart/2005/8/layout/default"/>
    <dgm:cxn modelId="{BED7072A-B8DE-43D1-9294-3FA22B95C38F}" srcId="{E7018E01-D8C9-4553-A963-725A5866E31F}" destId="{6B41B7C0-E979-43F6-8328-6466F52DA818}" srcOrd="0" destOrd="0" parTransId="{38E62321-C141-4537-BEE1-09F24C828470}" sibTransId="{273B0F71-80CC-482E-96D5-4436E2772CFC}"/>
    <dgm:cxn modelId="{8F2584DC-7312-4E35-87E1-C4E96ECF351C}" type="presOf" srcId="{6B41B7C0-E979-43F6-8328-6466F52DA818}" destId="{EAFE1F87-9064-4B9A-9AC4-8BEFBFF41C62}" srcOrd="0" destOrd="0" presId="urn:microsoft.com/office/officeart/2005/8/layout/default"/>
    <dgm:cxn modelId="{4DEA3A28-FFA3-4447-8BA2-9F8A719EF85C}" type="presParOf" srcId="{74CCDDB4-D3E1-4751-88AD-9C6AFB1AAF83}" destId="{EAFE1F87-9064-4B9A-9AC4-8BEFBFF41C62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E7018E01-D8C9-4553-A963-725A5866E31F}" type="doc">
      <dgm:prSet loTypeId="urn:microsoft.com/office/officeart/2005/8/layout/default" loCatId="list" qsTypeId="urn:microsoft.com/office/officeart/2005/8/quickstyle/simple4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3699A6E5-F360-4C6F-B17C-3EF765033F07}">
      <dgm:prSet/>
      <dgm:spPr>
        <a:solidFill>
          <a:schemeClr val="accent2">
            <a:lumMod val="20000"/>
            <a:lumOff val="80000"/>
          </a:schemeClr>
        </a:solidFill>
      </dgm:spPr>
      <dgm:t>
        <a:bodyPr anchor="t"/>
        <a:lstStyle/>
        <a:p>
          <a:r>
            <a:rPr lang="sv-SE" noProof="0" dirty="0">
              <a:solidFill>
                <a:sysClr val="windowText" lastClr="000000"/>
              </a:solidFill>
            </a:rPr>
            <a:t>Syntes </a:t>
          </a:r>
        </a:p>
      </dgm:t>
    </dgm:pt>
    <dgm:pt modelId="{2C312240-76FE-4DED-83A8-294C8460A4D2}" type="parTrans" cxnId="{F64D5E52-A338-4519-877F-6DCF00A14618}">
      <dgm:prSet/>
      <dgm:spPr/>
      <dgm:t>
        <a:bodyPr/>
        <a:lstStyle/>
        <a:p>
          <a:endParaRPr lang="en-US"/>
        </a:p>
      </dgm:t>
    </dgm:pt>
    <dgm:pt modelId="{C02369FB-817F-440E-B757-9DE7EED8C6E4}" type="sibTrans" cxnId="{F64D5E52-A338-4519-877F-6DCF00A14618}">
      <dgm:prSet/>
      <dgm:spPr/>
      <dgm:t>
        <a:bodyPr/>
        <a:lstStyle/>
        <a:p>
          <a:endParaRPr lang="en-US"/>
        </a:p>
      </dgm:t>
    </dgm:pt>
    <dgm:pt modelId="{BEAEEB63-0A6A-4D96-9339-82F63F4D9D9B}">
      <dgm:prSet/>
      <dgm:spPr>
        <a:solidFill>
          <a:schemeClr val="accent2">
            <a:lumMod val="20000"/>
            <a:lumOff val="80000"/>
          </a:schemeClr>
        </a:solidFill>
      </dgm:spPr>
      <dgm:t>
        <a:bodyPr anchor="t"/>
        <a:lstStyle/>
        <a:p>
          <a:r>
            <a:rPr lang="sv-SE" noProof="0" dirty="0">
              <a:solidFill>
                <a:sysClr val="windowText" lastClr="000000"/>
              </a:solidFill>
            </a:rPr>
            <a:t>Nedbrytning</a:t>
          </a:r>
        </a:p>
      </dgm:t>
    </dgm:pt>
    <dgm:pt modelId="{6D1916AA-89A1-4F5A-B8C8-593B9A3E08C8}" type="parTrans" cxnId="{1887CAA2-940D-45B6-99B6-A9A854AB82CA}">
      <dgm:prSet/>
      <dgm:spPr/>
      <dgm:t>
        <a:bodyPr/>
        <a:lstStyle/>
        <a:p>
          <a:endParaRPr lang="en-US"/>
        </a:p>
      </dgm:t>
    </dgm:pt>
    <dgm:pt modelId="{22835329-94A9-480A-B1C3-A71EDF7B2C1A}" type="sibTrans" cxnId="{1887CAA2-940D-45B6-99B6-A9A854AB82CA}">
      <dgm:prSet/>
      <dgm:spPr/>
      <dgm:t>
        <a:bodyPr/>
        <a:lstStyle/>
        <a:p>
          <a:endParaRPr lang="en-US"/>
        </a:p>
      </dgm:t>
    </dgm:pt>
    <dgm:pt modelId="{B6620F77-CB17-4471-A9F8-7D3D5CA61D69}">
      <dgm:prSet/>
      <dgm:spPr>
        <a:solidFill>
          <a:schemeClr val="accent2">
            <a:lumMod val="20000"/>
            <a:lumOff val="80000"/>
          </a:schemeClr>
        </a:solidFill>
      </dgm:spPr>
      <dgm:t>
        <a:bodyPr anchor="t"/>
        <a:lstStyle/>
        <a:p>
          <a:r>
            <a:rPr lang="sv-SE" noProof="0" dirty="0">
              <a:solidFill>
                <a:sysClr val="windowText" lastClr="000000"/>
              </a:solidFill>
            </a:rPr>
            <a:t>Substitution </a:t>
          </a:r>
        </a:p>
      </dgm:t>
    </dgm:pt>
    <dgm:pt modelId="{CE4EF288-1857-4838-AD75-EC3E94358AD9}" type="parTrans" cxnId="{3CF8E17B-0652-4E6F-9A9E-4442208B03B1}">
      <dgm:prSet/>
      <dgm:spPr/>
      <dgm:t>
        <a:bodyPr/>
        <a:lstStyle/>
        <a:p>
          <a:endParaRPr lang="en-US"/>
        </a:p>
      </dgm:t>
    </dgm:pt>
    <dgm:pt modelId="{CFC1ED05-406E-430A-991A-DD028C770932}" type="sibTrans" cxnId="{3CF8E17B-0652-4E6F-9A9E-4442208B03B1}">
      <dgm:prSet/>
      <dgm:spPr/>
      <dgm:t>
        <a:bodyPr/>
        <a:lstStyle/>
        <a:p>
          <a:endParaRPr lang="en-US"/>
        </a:p>
      </dgm:t>
    </dgm:pt>
    <dgm:pt modelId="{6B41B7C0-E979-43F6-8328-6466F52DA818}">
      <dgm:prSet/>
      <dgm:spPr>
        <a:solidFill>
          <a:schemeClr val="accent2">
            <a:lumMod val="20000"/>
            <a:lumOff val="80000"/>
          </a:schemeClr>
        </a:solidFill>
      </dgm:spPr>
      <dgm:t>
        <a:bodyPr anchor="t"/>
        <a:lstStyle/>
        <a:p>
          <a:r>
            <a:rPr lang="sv-SE" noProof="0" dirty="0">
              <a:solidFill>
                <a:sysClr val="windowText" lastClr="000000"/>
              </a:solidFill>
            </a:rPr>
            <a:t>Dubbelförskjutning </a:t>
          </a:r>
        </a:p>
      </dgm:t>
    </dgm:pt>
    <dgm:pt modelId="{38E62321-C141-4537-BEE1-09F24C828470}" type="parTrans" cxnId="{BED7072A-B8DE-43D1-9294-3FA22B95C38F}">
      <dgm:prSet/>
      <dgm:spPr/>
      <dgm:t>
        <a:bodyPr/>
        <a:lstStyle/>
        <a:p>
          <a:endParaRPr lang="en-US"/>
        </a:p>
      </dgm:t>
    </dgm:pt>
    <dgm:pt modelId="{273B0F71-80CC-482E-96D5-4436E2772CFC}" type="sibTrans" cxnId="{BED7072A-B8DE-43D1-9294-3FA22B95C38F}">
      <dgm:prSet/>
      <dgm:spPr/>
      <dgm:t>
        <a:bodyPr/>
        <a:lstStyle/>
        <a:p>
          <a:endParaRPr lang="en-US"/>
        </a:p>
      </dgm:t>
    </dgm:pt>
    <dgm:pt modelId="{220FC6ED-DD76-4105-B65F-F0A64815D7E2}">
      <dgm:prSet/>
      <dgm:spPr>
        <a:solidFill>
          <a:schemeClr val="accent2">
            <a:lumMod val="20000"/>
            <a:lumOff val="80000"/>
          </a:schemeClr>
        </a:solidFill>
      </dgm:spPr>
      <dgm:t>
        <a:bodyPr anchor="t"/>
        <a:lstStyle/>
        <a:p>
          <a:r>
            <a:rPr lang="sv-SE" noProof="0" dirty="0">
              <a:solidFill>
                <a:sysClr val="windowText" lastClr="000000"/>
              </a:solidFill>
            </a:rPr>
            <a:t>Syror och baser </a:t>
          </a:r>
        </a:p>
      </dgm:t>
    </dgm:pt>
    <dgm:pt modelId="{5734210D-078C-4CF0-8253-D30D1D10BF72}" type="parTrans" cxnId="{95171DD8-4EEB-4AE2-8FD0-FD128C295116}">
      <dgm:prSet/>
      <dgm:spPr/>
      <dgm:t>
        <a:bodyPr/>
        <a:lstStyle/>
        <a:p>
          <a:endParaRPr lang="en-US"/>
        </a:p>
      </dgm:t>
    </dgm:pt>
    <dgm:pt modelId="{90AB6807-AE21-4463-BE60-6A368F50E147}" type="sibTrans" cxnId="{95171DD8-4EEB-4AE2-8FD0-FD128C295116}">
      <dgm:prSet/>
      <dgm:spPr/>
      <dgm:t>
        <a:bodyPr/>
        <a:lstStyle/>
        <a:p>
          <a:endParaRPr lang="en-US"/>
        </a:p>
      </dgm:t>
    </dgm:pt>
    <dgm:pt modelId="{99B63FF2-5B5F-4D79-B437-05190477E9B4}">
      <dgm:prSet/>
      <dgm:spPr>
        <a:solidFill>
          <a:schemeClr val="accent2">
            <a:lumMod val="20000"/>
            <a:lumOff val="80000"/>
          </a:schemeClr>
        </a:solidFill>
      </dgm:spPr>
      <dgm:t>
        <a:bodyPr anchor="t"/>
        <a:lstStyle/>
        <a:p>
          <a:r>
            <a:rPr lang="sv-SE" noProof="0" dirty="0">
              <a:solidFill>
                <a:sysClr val="windowText" lastClr="000000"/>
              </a:solidFill>
            </a:rPr>
            <a:t>Redox  </a:t>
          </a:r>
        </a:p>
      </dgm:t>
    </dgm:pt>
    <dgm:pt modelId="{61B0CF5E-DD28-4B67-8FC2-BDE9A81974D7}" type="parTrans" cxnId="{05557A8E-6656-47C0-A3E7-929CC7695F50}">
      <dgm:prSet/>
      <dgm:spPr/>
      <dgm:t>
        <a:bodyPr/>
        <a:lstStyle/>
        <a:p>
          <a:endParaRPr lang="en-US"/>
        </a:p>
      </dgm:t>
    </dgm:pt>
    <dgm:pt modelId="{3964450F-240F-43DC-BB58-E65F2A973C4E}" type="sibTrans" cxnId="{05557A8E-6656-47C0-A3E7-929CC7695F50}">
      <dgm:prSet/>
      <dgm:spPr/>
      <dgm:t>
        <a:bodyPr/>
        <a:lstStyle/>
        <a:p>
          <a:endParaRPr lang="en-US"/>
        </a:p>
      </dgm:t>
    </dgm:pt>
    <dgm:pt modelId="{74CCDDB4-D3E1-4751-88AD-9C6AFB1AAF83}" type="pres">
      <dgm:prSet presAssocID="{E7018E01-D8C9-4553-A963-725A5866E31F}" presName="diagram" presStyleCnt="0">
        <dgm:presLayoutVars>
          <dgm:dir/>
          <dgm:resizeHandles val="exact"/>
        </dgm:presLayoutVars>
      </dgm:prSet>
      <dgm:spPr/>
    </dgm:pt>
    <dgm:pt modelId="{50846B1B-28C5-4763-A097-0F1FB44B3B42}" type="pres">
      <dgm:prSet presAssocID="{3699A6E5-F360-4C6F-B17C-3EF765033F07}" presName="node" presStyleLbl="node1" presStyleIdx="0" presStyleCnt="6" custLinFactNeighborY="0">
        <dgm:presLayoutVars>
          <dgm:bulletEnabled val="1"/>
        </dgm:presLayoutVars>
      </dgm:prSet>
      <dgm:spPr/>
    </dgm:pt>
    <dgm:pt modelId="{F92801AE-2AF3-4A21-8852-50E180CBB362}" type="pres">
      <dgm:prSet presAssocID="{C02369FB-817F-440E-B757-9DE7EED8C6E4}" presName="sibTrans" presStyleCnt="0"/>
      <dgm:spPr/>
    </dgm:pt>
    <dgm:pt modelId="{313640E9-5377-4EAD-A557-F9A7D0AD198A}" type="pres">
      <dgm:prSet presAssocID="{BEAEEB63-0A6A-4D96-9339-82F63F4D9D9B}" presName="node" presStyleLbl="node1" presStyleIdx="1" presStyleCnt="6" custLinFactNeighborY="1877">
        <dgm:presLayoutVars>
          <dgm:bulletEnabled val="1"/>
        </dgm:presLayoutVars>
      </dgm:prSet>
      <dgm:spPr/>
    </dgm:pt>
    <dgm:pt modelId="{276EFB00-026F-46CB-887A-750D4A814549}" type="pres">
      <dgm:prSet presAssocID="{22835329-94A9-480A-B1C3-A71EDF7B2C1A}" presName="sibTrans" presStyleCnt="0"/>
      <dgm:spPr/>
    </dgm:pt>
    <dgm:pt modelId="{A773B5A7-37AD-4C53-821F-C90E2C609A89}" type="pres">
      <dgm:prSet presAssocID="{B6620F77-CB17-4471-A9F8-7D3D5CA61D69}" presName="node" presStyleLbl="node1" presStyleIdx="2" presStyleCnt="6" custLinFactNeighborY="1877">
        <dgm:presLayoutVars>
          <dgm:bulletEnabled val="1"/>
        </dgm:presLayoutVars>
      </dgm:prSet>
      <dgm:spPr/>
    </dgm:pt>
    <dgm:pt modelId="{FF07019E-A233-49D2-A06F-471851F85E6D}" type="pres">
      <dgm:prSet presAssocID="{CFC1ED05-406E-430A-991A-DD028C770932}" presName="sibTrans" presStyleCnt="0"/>
      <dgm:spPr/>
    </dgm:pt>
    <dgm:pt modelId="{EAFE1F87-9064-4B9A-9AC4-8BEFBFF41C62}" type="pres">
      <dgm:prSet presAssocID="{6B41B7C0-E979-43F6-8328-6466F52DA818}" presName="node" presStyleLbl="node1" presStyleIdx="3" presStyleCnt="6">
        <dgm:presLayoutVars>
          <dgm:bulletEnabled val="1"/>
        </dgm:presLayoutVars>
      </dgm:prSet>
      <dgm:spPr/>
    </dgm:pt>
    <dgm:pt modelId="{ACF5EA58-2155-406B-8FFE-C6695E50A69D}" type="pres">
      <dgm:prSet presAssocID="{273B0F71-80CC-482E-96D5-4436E2772CFC}" presName="sibTrans" presStyleCnt="0"/>
      <dgm:spPr/>
    </dgm:pt>
    <dgm:pt modelId="{2B49DBB1-FB5A-4008-98DD-BDE2EE978B4F}" type="pres">
      <dgm:prSet presAssocID="{220FC6ED-DD76-4105-B65F-F0A64815D7E2}" presName="node" presStyleLbl="node1" presStyleIdx="4" presStyleCnt="6" custLinFactNeighborY="1877">
        <dgm:presLayoutVars>
          <dgm:bulletEnabled val="1"/>
        </dgm:presLayoutVars>
      </dgm:prSet>
      <dgm:spPr/>
    </dgm:pt>
    <dgm:pt modelId="{ADBC228A-974E-4B9C-AB72-910BB307A0A5}" type="pres">
      <dgm:prSet presAssocID="{90AB6807-AE21-4463-BE60-6A368F50E147}" presName="sibTrans" presStyleCnt="0"/>
      <dgm:spPr/>
    </dgm:pt>
    <dgm:pt modelId="{D41981FD-E9F3-4767-9222-5D2D0682E445}" type="pres">
      <dgm:prSet presAssocID="{99B63FF2-5B5F-4D79-B437-05190477E9B4}" presName="node" presStyleLbl="node1" presStyleIdx="5" presStyleCnt="6" custLinFactNeighborY="1877">
        <dgm:presLayoutVars>
          <dgm:bulletEnabled val="1"/>
        </dgm:presLayoutVars>
      </dgm:prSet>
      <dgm:spPr/>
    </dgm:pt>
  </dgm:ptLst>
  <dgm:cxnLst>
    <dgm:cxn modelId="{C7593811-942E-471C-865F-1D8EF6C7E8D1}" type="presOf" srcId="{E7018E01-D8C9-4553-A963-725A5866E31F}" destId="{74CCDDB4-D3E1-4751-88AD-9C6AFB1AAF83}" srcOrd="0" destOrd="0" presId="urn:microsoft.com/office/officeart/2005/8/layout/default"/>
    <dgm:cxn modelId="{BED7072A-B8DE-43D1-9294-3FA22B95C38F}" srcId="{E7018E01-D8C9-4553-A963-725A5866E31F}" destId="{6B41B7C0-E979-43F6-8328-6466F52DA818}" srcOrd="3" destOrd="0" parTransId="{38E62321-C141-4537-BEE1-09F24C828470}" sibTransId="{273B0F71-80CC-482E-96D5-4436E2772CFC}"/>
    <dgm:cxn modelId="{9DEF3F6C-35AB-4F39-ADF0-7D94D5B63962}" type="presOf" srcId="{BEAEEB63-0A6A-4D96-9339-82F63F4D9D9B}" destId="{313640E9-5377-4EAD-A557-F9A7D0AD198A}" srcOrd="0" destOrd="0" presId="urn:microsoft.com/office/officeart/2005/8/layout/default"/>
    <dgm:cxn modelId="{F64D5E52-A338-4519-877F-6DCF00A14618}" srcId="{E7018E01-D8C9-4553-A963-725A5866E31F}" destId="{3699A6E5-F360-4C6F-B17C-3EF765033F07}" srcOrd="0" destOrd="0" parTransId="{2C312240-76FE-4DED-83A8-294C8460A4D2}" sibTransId="{C02369FB-817F-440E-B757-9DE7EED8C6E4}"/>
    <dgm:cxn modelId="{3CF8E17B-0652-4E6F-9A9E-4442208B03B1}" srcId="{E7018E01-D8C9-4553-A963-725A5866E31F}" destId="{B6620F77-CB17-4471-A9F8-7D3D5CA61D69}" srcOrd="2" destOrd="0" parTransId="{CE4EF288-1857-4838-AD75-EC3E94358AD9}" sibTransId="{CFC1ED05-406E-430A-991A-DD028C770932}"/>
    <dgm:cxn modelId="{668FD17E-CCEF-4D82-B2B0-00068CCEBC5C}" type="presOf" srcId="{B6620F77-CB17-4471-A9F8-7D3D5CA61D69}" destId="{A773B5A7-37AD-4C53-821F-C90E2C609A89}" srcOrd="0" destOrd="0" presId="urn:microsoft.com/office/officeart/2005/8/layout/default"/>
    <dgm:cxn modelId="{5D449186-A960-4784-A867-C2F40D28146A}" type="presOf" srcId="{220FC6ED-DD76-4105-B65F-F0A64815D7E2}" destId="{2B49DBB1-FB5A-4008-98DD-BDE2EE978B4F}" srcOrd="0" destOrd="0" presId="urn:microsoft.com/office/officeart/2005/8/layout/default"/>
    <dgm:cxn modelId="{05557A8E-6656-47C0-A3E7-929CC7695F50}" srcId="{E7018E01-D8C9-4553-A963-725A5866E31F}" destId="{99B63FF2-5B5F-4D79-B437-05190477E9B4}" srcOrd="5" destOrd="0" parTransId="{61B0CF5E-DD28-4B67-8FC2-BDE9A81974D7}" sibTransId="{3964450F-240F-43DC-BB58-E65F2A973C4E}"/>
    <dgm:cxn modelId="{1887CAA2-940D-45B6-99B6-A9A854AB82CA}" srcId="{E7018E01-D8C9-4553-A963-725A5866E31F}" destId="{BEAEEB63-0A6A-4D96-9339-82F63F4D9D9B}" srcOrd="1" destOrd="0" parTransId="{6D1916AA-89A1-4F5A-B8C8-593B9A3E08C8}" sibTransId="{22835329-94A9-480A-B1C3-A71EDF7B2C1A}"/>
    <dgm:cxn modelId="{B4613EA3-C2A8-42EC-9F5C-C17E245C5907}" type="presOf" srcId="{99B63FF2-5B5F-4D79-B437-05190477E9B4}" destId="{D41981FD-E9F3-4767-9222-5D2D0682E445}" srcOrd="0" destOrd="0" presId="urn:microsoft.com/office/officeart/2005/8/layout/default"/>
    <dgm:cxn modelId="{95171DD8-4EEB-4AE2-8FD0-FD128C295116}" srcId="{E7018E01-D8C9-4553-A963-725A5866E31F}" destId="{220FC6ED-DD76-4105-B65F-F0A64815D7E2}" srcOrd="4" destOrd="0" parTransId="{5734210D-078C-4CF0-8253-D30D1D10BF72}" sibTransId="{90AB6807-AE21-4463-BE60-6A368F50E147}"/>
    <dgm:cxn modelId="{8F2584DC-7312-4E35-87E1-C4E96ECF351C}" type="presOf" srcId="{6B41B7C0-E979-43F6-8328-6466F52DA818}" destId="{EAFE1F87-9064-4B9A-9AC4-8BEFBFF41C62}" srcOrd="0" destOrd="0" presId="urn:microsoft.com/office/officeart/2005/8/layout/default"/>
    <dgm:cxn modelId="{AA2CFADF-5109-4B6D-B8D1-C907F45D9B76}" type="presOf" srcId="{3699A6E5-F360-4C6F-B17C-3EF765033F07}" destId="{50846B1B-28C5-4763-A097-0F1FB44B3B42}" srcOrd="0" destOrd="0" presId="urn:microsoft.com/office/officeart/2005/8/layout/default"/>
    <dgm:cxn modelId="{8D7C65B5-26B8-49B1-B1FB-713AB752812C}" type="presParOf" srcId="{74CCDDB4-D3E1-4751-88AD-9C6AFB1AAF83}" destId="{50846B1B-28C5-4763-A097-0F1FB44B3B42}" srcOrd="0" destOrd="0" presId="urn:microsoft.com/office/officeart/2005/8/layout/default"/>
    <dgm:cxn modelId="{D3114018-8E65-4FCC-A0E1-CC2E6E5C5C8E}" type="presParOf" srcId="{74CCDDB4-D3E1-4751-88AD-9C6AFB1AAF83}" destId="{F92801AE-2AF3-4A21-8852-50E180CBB362}" srcOrd="1" destOrd="0" presId="urn:microsoft.com/office/officeart/2005/8/layout/default"/>
    <dgm:cxn modelId="{C528DB66-7074-45EE-B9F2-679E49EAA6D3}" type="presParOf" srcId="{74CCDDB4-D3E1-4751-88AD-9C6AFB1AAF83}" destId="{313640E9-5377-4EAD-A557-F9A7D0AD198A}" srcOrd="2" destOrd="0" presId="urn:microsoft.com/office/officeart/2005/8/layout/default"/>
    <dgm:cxn modelId="{8E0C2EA9-2E70-420C-8BA0-F990C11243C8}" type="presParOf" srcId="{74CCDDB4-D3E1-4751-88AD-9C6AFB1AAF83}" destId="{276EFB00-026F-46CB-887A-750D4A814549}" srcOrd="3" destOrd="0" presId="urn:microsoft.com/office/officeart/2005/8/layout/default"/>
    <dgm:cxn modelId="{34B95EB8-4805-4FED-88FB-25456EE5E04C}" type="presParOf" srcId="{74CCDDB4-D3E1-4751-88AD-9C6AFB1AAF83}" destId="{A773B5A7-37AD-4C53-821F-C90E2C609A89}" srcOrd="4" destOrd="0" presId="urn:microsoft.com/office/officeart/2005/8/layout/default"/>
    <dgm:cxn modelId="{C5152DD7-D7A7-4D71-9FBB-95AF66C5F60A}" type="presParOf" srcId="{74CCDDB4-D3E1-4751-88AD-9C6AFB1AAF83}" destId="{FF07019E-A233-49D2-A06F-471851F85E6D}" srcOrd="5" destOrd="0" presId="urn:microsoft.com/office/officeart/2005/8/layout/default"/>
    <dgm:cxn modelId="{4DEA3A28-FFA3-4447-8BA2-9F8A719EF85C}" type="presParOf" srcId="{74CCDDB4-D3E1-4751-88AD-9C6AFB1AAF83}" destId="{EAFE1F87-9064-4B9A-9AC4-8BEFBFF41C62}" srcOrd="6" destOrd="0" presId="urn:microsoft.com/office/officeart/2005/8/layout/default"/>
    <dgm:cxn modelId="{0A871299-EBE8-491C-959D-5700CD0C2FF3}" type="presParOf" srcId="{74CCDDB4-D3E1-4751-88AD-9C6AFB1AAF83}" destId="{ACF5EA58-2155-406B-8FFE-C6695E50A69D}" srcOrd="7" destOrd="0" presId="urn:microsoft.com/office/officeart/2005/8/layout/default"/>
    <dgm:cxn modelId="{A80E3739-E2BE-4789-B041-32BE88E8D453}" type="presParOf" srcId="{74CCDDB4-D3E1-4751-88AD-9C6AFB1AAF83}" destId="{2B49DBB1-FB5A-4008-98DD-BDE2EE978B4F}" srcOrd="8" destOrd="0" presId="urn:microsoft.com/office/officeart/2005/8/layout/default"/>
    <dgm:cxn modelId="{6D0C9600-438E-4B2F-A7EC-79FE2C03EC5E}" type="presParOf" srcId="{74CCDDB4-D3E1-4751-88AD-9C6AFB1AAF83}" destId="{ADBC228A-974E-4B9C-AB72-910BB307A0A5}" srcOrd="9" destOrd="0" presId="urn:microsoft.com/office/officeart/2005/8/layout/default"/>
    <dgm:cxn modelId="{B8B8A1ED-D0D1-46E6-955A-4A4766F027F3}" type="presParOf" srcId="{74CCDDB4-D3E1-4751-88AD-9C6AFB1AAF83}" destId="{D41981FD-E9F3-4767-9222-5D2D0682E445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846B1B-28C5-4763-A097-0F1FB44B3B42}">
      <dsp:nvSpPr>
        <dsp:cNvPr id="0" name=""/>
        <dsp:cNvSpPr/>
      </dsp:nvSpPr>
      <dsp:spPr>
        <a:xfrm>
          <a:off x="0" y="406773"/>
          <a:ext cx="3697941" cy="2218764"/>
        </a:xfrm>
        <a:prstGeom prst="rect">
          <a:avLst/>
        </a:prstGeom>
        <a:solidFill>
          <a:schemeClr val="accent2">
            <a:lumMod val="20000"/>
            <a:lumOff val="8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3200" kern="1200" noProof="0" dirty="0">
              <a:solidFill>
                <a:sysClr val="windowText" lastClr="000000"/>
              </a:solidFill>
            </a:rPr>
            <a:t>Syntes </a:t>
          </a:r>
        </a:p>
      </dsp:txBody>
      <dsp:txXfrm>
        <a:off x="0" y="406773"/>
        <a:ext cx="3697941" cy="2218764"/>
      </dsp:txXfrm>
    </dsp:sp>
    <dsp:sp modelId="{313640E9-5377-4EAD-A557-F9A7D0AD198A}">
      <dsp:nvSpPr>
        <dsp:cNvPr id="0" name=""/>
        <dsp:cNvSpPr/>
      </dsp:nvSpPr>
      <dsp:spPr>
        <a:xfrm>
          <a:off x="4067735" y="448419"/>
          <a:ext cx="3697941" cy="2218764"/>
        </a:xfrm>
        <a:prstGeom prst="rect">
          <a:avLst/>
        </a:prstGeom>
        <a:solidFill>
          <a:schemeClr val="accent2">
            <a:lumMod val="20000"/>
            <a:lumOff val="8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3200" kern="1200" noProof="0" dirty="0">
              <a:solidFill>
                <a:sysClr val="windowText" lastClr="000000"/>
              </a:solidFill>
            </a:rPr>
            <a:t>Nedbrytning</a:t>
          </a:r>
        </a:p>
      </dsp:txBody>
      <dsp:txXfrm>
        <a:off x="4067735" y="448419"/>
        <a:ext cx="3697941" cy="2218764"/>
      </dsp:txXfrm>
    </dsp:sp>
    <dsp:sp modelId="{A773B5A7-37AD-4C53-821F-C90E2C609A89}">
      <dsp:nvSpPr>
        <dsp:cNvPr id="0" name=""/>
        <dsp:cNvSpPr/>
      </dsp:nvSpPr>
      <dsp:spPr>
        <a:xfrm>
          <a:off x="8135470" y="448419"/>
          <a:ext cx="3697941" cy="2218764"/>
        </a:xfrm>
        <a:prstGeom prst="rect">
          <a:avLst/>
        </a:prstGeom>
        <a:solidFill>
          <a:schemeClr val="accent2">
            <a:lumMod val="20000"/>
            <a:lumOff val="8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3200" kern="1200" noProof="0" dirty="0">
              <a:solidFill>
                <a:sysClr val="windowText" lastClr="000000"/>
              </a:solidFill>
            </a:rPr>
            <a:t>Substitution </a:t>
          </a:r>
        </a:p>
      </dsp:txBody>
      <dsp:txXfrm>
        <a:off x="8135470" y="448419"/>
        <a:ext cx="3697941" cy="2218764"/>
      </dsp:txXfrm>
    </dsp:sp>
    <dsp:sp modelId="{EAFE1F87-9064-4B9A-9AC4-8BEFBFF41C62}">
      <dsp:nvSpPr>
        <dsp:cNvPr id="0" name=""/>
        <dsp:cNvSpPr/>
      </dsp:nvSpPr>
      <dsp:spPr>
        <a:xfrm>
          <a:off x="0" y="2995332"/>
          <a:ext cx="3697941" cy="2218764"/>
        </a:xfrm>
        <a:prstGeom prst="rect">
          <a:avLst/>
        </a:prstGeom>
        <a:solidFill>
          <a:schemeClr val="accent2">
            <a:lumMod val="20000"/>
            <a:lumOff val="8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3200" kern="1200" noProof="0" dirty="0">
              <a:solidFill>
                <a:sysClr val="windowText" lastClr="000000"/>
              </a:solidFill>
            </a:rPr>
            <a:t>Dubbelförskjutning </a:t>
          </a:r>
        </a:p>
      </dsp:txBody>
      <dsp:txXfrm>
        <a:off x="0" y="2995332"/>
        <a:ext cx="3697941" cy="2218764"/>
      </dsp:txXfrm>
    </dsp:sp>
    <dsp:sp modelId="{2B49DBB1-FB5A-4008-98DD-BDE2EE978B4F}">
      <dsp:nvSpPr>
        <dsp:cNvPr id="0" name=""/>
        <dsp:cNvSpPr/>
      </dsp:nvSpPr>
      <dsp:spPr>
        <a:xfrm>
          <a:off x="4067735" y="3036978"/>
          <a:ext cx="3697941" cy="2218764"/>
        </a:xfrm>
        <a:prstGeom prst="rect">
          <a:avLst/>
        </a:prstGeom>
        <a:solidFill>
          <a:schemeClr val="accent2">
            <a:lumMod val="20000"/>
            <a:lumOff val="8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3200" kern="1200" noProof="0" dirty="0">
              <a:solidFill>
                <a:sysClr val="windowText" lastClr="000000"/>
              </a:solidFill>
            </a:rPr>
            <a:t>Syror och baser </a:t>
          </a:r>
        </a:p>
      </dsp:txBody>
      <dsp:txXfrm>
        <a:off x="4067735" y="3036978"/>
        <a:ext cx="3697941" cy="2218764"/>
      </dsp:txXfrm>
    </dsp:sp>
    <dsp:sp modelId="{D41981FD-E9F3-4767-9222-5D2D0682E445}">
      <dsp:nvSpPr>
        <dsp:cNvPr id="0" name=""/>
        <dsp:cNvSpPr/>
      </dsp:nvSpPr>
      <dsp:spPr>
        <a:xfrm>
          <a:off x="8135470" y="3036978"/>
          <a:ext cx="3697941" cy="2218764"/>
        </a:xfrm>
        <a:prstGeom prst="rect">
          <a:avLst/>
        </a:prstGeom>
        <a:solidFill>
          <a:schemeClr val="accent2">
            <a:lumMod val="20000"/>
            <a:lumOff val="8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3200" kern="1200" noProof="0" dirty="0">
              <a:solidFill>
                <a:sysClr val="windowText" lastClr="000000"/>
              </a:solidFill>
            </a:rPr>
            <a:t>Redox  </a:t>
          </a:r>
        </a:p>
      </dsp:txBody>
      <dsp:txXfrm>
        <a:off x="8135470" y="3036978"/>
        <a:ext cx="3697941" cy="2218764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49DBB1-FB5A-4008-98DD-BDE2EE978B4F}">
      <dsp:nvSpPr>
        <dsp:cNvPr id="0" name=""/>
        <dsp:cNvSpPr/>
      </dsp:nvSpPr>
      <dsp:spPr>
        <a:xfrm>
          <a:off x="1236499" y="4622"/>
          <a:ext cx="9360413" cy="5616248"/>
        </a:xfrm>
        <a:prstGeom prst="rect">
          <a:avLst/>
        </a:prstGeom>
        <a:solidFill>
          <a:schemeClr val="accent2">
            <a:lumMod val="20000"/>
            <a:lumOff val="8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t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6500" kern="1200" noProof="0" dirty="0">
              <a:solidFill>
                <a:sysClr val="windowText" lastClr="000000"/>
              </a:solidFill>
            </a:rPr>
            <a:t>Syror och baser </a:t>
          </a:r>
        </a:p>
      </dsp:txBody>
      <dsp:txXfrm>
        <a:off x="1236499" y="4622"/>
        <a:ext cx="9360413" cy="5616248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846B1B-28C5-4763-A097-0F1FB44B3B42}">
      <dsp:nvSpPr>
        <dsp:cNvPr id="0" name=""/>
        <dsp:cNvSpPr/>
      </dsp:nvSpPr>
      <dsp:spPr>
        <a:xfrm>
          <a:off x="0" y="406773"/>
          <a:ext cx="3697941" cy="2218764"/>
        </a:xfrm>
        <a:prstGeom prst="rect">
          <a:avLst/>
        </a:prstGeom>
        <a:solidFill>
          <a:schemeClr val="accent2">
            <a:lumMod val="20000"/>
            <a:lumOff val="8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3200" kern="1200" noProof="0" dirty="0">
              <a:solidFill>
                <a:sysClr val="windowText" lastClr="000000"/>
              </a:solidFill>
            </a:rPr>
            <a:t>Syntes </a:t>
          </a:r>
        </a:p>
      </dsp:txBody>
      <dsp:txXfrm>
        <a:off x="0" y="406773"/>
        <a:ext cx="3697941" cy="2218764"/>
      </dsp:txXfrm>
    </dsp:sp>
    <dsp:sp modelId="{313640E9-5377-4EAD-A557-F9A7D0AD198A}">
      <dsp:nvSpPr>
        <dsp:cNvPr id="0" name=""/>
        <dsp:cNvSpPr/>
      </dsp:nvSpPr>
      <dsp:spPr>
        <a:xfrm>
          <a:off x="4067735" y="448419"/>
          <a:ext cx="3697941" cy="2218764"/>
        </a:xfrm>
        <a:prstGeom prst="rect">
          <a:avLst/>
        </a:prstGeom>
        <a:solidFill>
          <a:schemeClr val="accent2">
            <a:lumMod val="20000"/>
            <a:lumOff val="8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3200" kern="1200" noProof="0" dirty="0">
              <a:solidFill>
                <a:sysClr val="windowText" lastClr="000000"/>
              </a:solidFill>
            </a:rPr>
            <a:t>Nedbrytning</a:t>
          </a:r>
        </a:p>
      </dsp:txBody>
      <dsp:txXfrm>
        <a:off x="4067735" y="448419"/>
        <a:ext cx="3697941" cy="2218764"/>
      </dsp:txXfrm>
    </dsp:sp>
    <dsp:sp modelId="{A773B5A7-37AD-4C53-821F-C90E2C609A89}">
      <dsp:nvSpPr>
        <dsp:cNvPr id="0" name=""/>
        <dsp:cNvSpPr/>
      </dsp:nvSpPr>
      <dsp:spPr>
        <a:xfrm>
          <a:off x="8135470" y="448419"/>
          <a:ext cx="3697941" cy="2218764"/>
        </a:xfrm>
        <a:prstGeom prst="rect">
          <a:avLst/>
        </a:prstGeom>
        <a:solidFill>
          <a:schemeClr val="accent2">
            <a:lumMod val="20000"/>
            <a:lumOff val="8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3200" kern="1200" noProof="0" dirty="0">
              <a:solidFill>
                <a:sysClr val="windowText" lastClr="000000"/>
              </a:solidFill>
            </a:rPr>
            <a:t>Substitution </a:t>
          </a:r>
        </a:p>
      </dsp:txBody>
      <dsp:txXfrm>
        <a:off x="8135470" y="448419"/>
        <a:ext cx="3697941" cy="2218764"/>
      </dsp:txXfrm>
    </dsp:sp>
    <dsp:sp modelId="{EAFE1F87-9064-4B9A-9AC4-8BEFBFF41C62}">
      <dsp:nvSpPr>
        <dsp:cNvPr id="0" name=""/>
        <dsp:cNvSpPr/>
      </dsp:nvSpPr>
      <dsp:spPr>
        <a:xfrm>
          <a:off x="0" y="2995332"/>
          <a:ext cx="3697941" cy="2218764"/>
        </a:xfrm>
        <a:prstGeom prst="rect">
          <a:avLst/>
        </a:prstGeom>
        <a:solidFill>
          <a:schemeClr val="accent2">
            <a:lumMod val="20000"/>
            <a:lumOff val="8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3200" kern="1200" noProof="0" dirty="0">
              <a:solidFill>
                <a:sysClr val="windowText" lastClr="000000"/>
              </a:solidFill>
            </a:rPr>
            <a:t>Dubbelförskjutning </a:t>
          </a:r>
        </a:p>
      </dsp:txBody>
      <dsp:txXfrm>
        <a:off x="0" y="2995332"/>
        <a:ext cx="3697941" cy="2218764"/>
      </dsp:txXfrm>
    </dsp:sp>
    <dsp:sp modelId="{2B49DBB1-FB5A-4008-98DD-BDE2EE978B4F}">
      <dsp:nvSpPr>
        <dsp:cNvPr id="0" name=""/>
        <dsp:cNvSpPr/>
      </dsp:nvSpPr>
      <dsp:spPr>
        <a:xfrm>
          <a:off x="4067735" y="3036978"/>
          <a:ext cx="3697941" cy="2218764"/>
        </a:xfrm>
        <a:prstGeom prst="rect">
          <a:avLst/>
        </a:prstGeom>
        <a:solidFill>
          <a:schemeClr val="accent2">
            <a:lumMod val="20000"/>
            <a:lumOff val="8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3200" kern="1200" noProof="0" dirty="0">
              <a:solidFill>
                <a:sysClr val="windowText" lastClr="000000"/>
              </a:solidFill>
            </a:rPr>
            <a:t>Syror och baser </a:t>
          </a:r>
        </a:p>
      </dsp:txBody>
      <dsp:txXfrm>
        <a:off x="4067735" y="3036978"/>
        <a:ext cx="3697941" cy="2218764"/>
      </dsp:txXfrm>
    </dsp:sp>
    <dsp:sp modelId="{D41981FD-E9F3-4767-9222-5D2D0682E445}">
      <dsp:nvSpPr>
        <dsp:cNvPr id="0" name=""/>
        <dsp:cNvSpPr/>
      </dsp:nvSpPr>
      <dsp:spPr>
        <a:xfrm>
          <a:off x="8135470" y="3036978"/>
          <a:ext cx="3697941" cy="2218764"/>
        </a:xfrm>
        <a:prstGeom prst="rect">
          <a:avLst/>
        </a:prstGeom>
        <a:solidFill>
          <a:schemeClr val="accent2">
            <a:lumMod val="20000"/>
            <a:lumOff val="8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3200" kern="1200" noProof="0" dirty="0">
              <a:solidFill>
                <a:sysClr val="windowText" lastClr="000000"/>
              </a:solidFill>
            </a:rPr>
            <a:t>Redox  </a:t>
          </a:r>
        </a:p>
      </dsp:txBody>
      <dsp:txXfrm>
        <a:off x="8135470" y="3036978"/>
        <a:ext cx="3697941" cy="2218764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1981FD-E9F3-4767-9222-5D2D0682E445}">
      <dsp:nvSpPr>
        <dsp:cNvPr id="0" name=""/>
        <dsp:cNvSpPr/>
      </dsp:nvSpPr>
      <dsp:spPr>
        <a:xfrm>
          <a:off x="1236499" y="4622"/>
          <a:ext cx="9360413" cy="5616248"/>
        </a:xfrm>
        <a:prstGeom prst="rect">
          <a:avLst/>
        </a:prstGeom>
        <a:solidFill>
          <a:schemeClr val="accent2">
            <a:lumMod val="20000"/>
            <a:lumOff val="8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t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6500" kern="1200" noProof="0" dirty="0">
              <a:solidFill>
                <a:sysClr val="windowText" lastClr="000000"/>
              </a:solidFill>
            </a:rPr>
            <a:t>Redox  </a:t>
          </a:r>
        </a:p>
      </dsp:txBody>
      <dsp:txXfrm>
        <a:off x="1236499" y="4622"/>
        <a:ext cx="9360413" cy="561624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846B1B-28C5-4763-A097-0F1FB44B3B42}">
      <dsp:nvSpPr>
        <dsp:cNvPr id="0" name=""/>
        <dsp:cNvSpPr/>
      </dsp:nvSpPr>
      <dsp:spPr>
        <a:xfrm>
          <a:off x="1236499" y="2311"/>
          <a:ext cx="9360413" cy="5616248"/>
        </a:xfrm>
        <a:prstGeom prst="rect">
          <a:avLst/>
        </a:prstGeom>
        <a:solidFill>
          <a:schemeClr val="accent2">
            <a:lumMod val="20000"/>
            <a:lumOff val="8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t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6500" kern="1200" noProof="0" dirty="0">
              <a:solidFill>
                <a:sysClr val="windowText" lastClr="000000"/>
              </a:solidFill>
            </a:rPr>
            <a:t>Syntes </a:t>
          </a:r>
        </a:p>
      </dsp:txBody>
      <dsp:txXfrm>
        <a:off x="1236499" y="2311"/>
        <a:ext cx="9360413" cy="561624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846B1B-28C5-4763-A097-0F1FB44B3B42}">
      <dsp:nvSpPr>
        <dsp:cNvPr id="0" name=""/>
        <dsp:cNvSpPr/>
      </dsp:nvSpPr>
      <dsp:spPr>
        <a:xfrm>
          <a:off x="0" y="406773"/>
          <a:ext cx="3697941" cy="2218764"/>
        </a:xfrm>
        <a:prstGeom prst="rect">
          <a:avLst/>
        </a:prstGeom>
        <a:solidFill>
          <a:schemeClr val="accent2">
            <a:lumMod val="20000"/>
            <a:lumOff val="8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3200" kern="1200" noProof="0" dirty="0">
              <a:solidFill>
                <a:sysClr val="windowText" lastClr="000000"/>
              </a:solidFill>
            </a:rPr>
            <a:t>Syntes </a:t>
          </a:r>
        </a:p>
      </dsp:txBody>
      <dsp:txXfrm>
        <a:off x="0" y="406773"/>
        <a:ext cx="3697941" cy="2218764"/>
      </dsp:txXfrm>
    </dsp:sp>
    <dsp:sp modelId="{313640E9-5377-4EAD-A557-F9A7D0AD198A}">
      <dsp:nvSpPr>
        <dsp:cNvPr id="0" name=""/>
        <dsp:cNvSpPr/>
      </dsp:nvSpPr>
      <dsp:spPr>
        <a:xfrm>
          <a:off x="4067735" y="448419"/>
          <a:ext cx="3697941" cy="2218764"/>
        </a:xfrm>
        <a:prstGeom prst="rect">
          <a:avLst/>
        </a:prstGeom>
        <a:solidFill>
          <a:schemeClr val="accent2">
            <a:lumMod val="20000"/>
            <a:lumOff val="8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3200" kern="1200" noProof="0" dirty="0">
              <a:solidFill>
                <a:sysClr val="windowText" lastClr="000000"/>
              </a:solidFill>
            </a:rPr>
            <a:t>Nedbrytning</a:t>
          </a:r>
        </a:p>
      </dsp:txBody>
      <dsp:txXfrm>
        <a:off x="4067735" y="448419"/>
        <a:ext cx="3697941" cy="2218764"/>
      </dsp:txXfrm>
    </dsp:sp>
    <dsp:sp modelId="{A773B5A7-37AD-4C53-821F-C90E2C609A89}">
      <dsp:nvSpPr>
        <dsp:cNvPr id="0" name=""/>
        <dsp:cNvSpPr/>
      </dsp:nvSpPr>
      <dsp:spPr>
        <a:xfrm>
          <a:off x="8135470" y="448419"/>
          <a:ext cx="3697941" cy="2218764"/>
        </a:xfrm>
        <a:prstGeom prst="rect">
          <a:avLst/>
        </a:prstGeom>
        <a:solidFill>
          <a:schemeClr val="accent2">
            <a:lumMod val="20000"/>
            <a:lumOff val="8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3200" kern="1200" noProof="0" dirty="0">
              <a:solidFill>
                <a:sysClr val="windowText" lastClr="000000"/>
              </a:solidFill>
            </a:rPr>
            <a:t>Substitution </a:t>
          </a:r>
        </a:p>
      </dsp:txBody>
      <dsp:txXfrm>
        <a:off x="8135470" y="448419"/>
        <a:ext cx="3697941" cy="2218764"/>
      </dsp:txXfrm>
    </dsp:sp>
    <dsp:sp modelId="{EAFE1F87-9064-4B9A-9AC4-8BEFBFF41C62}">
      <dsp:nvSpPr>
        <dsp:cNvPr id="0" name=""/>
        <dsp:cNvSpPr/>
      </dsp:nvSpPr>
      <dsp:spPr>
        <a:xfrm>
          <a:off x="0" y="2995332"/>
          <a:ext cx="3697941" cy="2218764"/>
        </a:xfrm>
        <a:prstGeom prst="rect">
          <a:avLst/>
        </a:prstGeom>
        <a:solidFill>
          <a:schemeClr val="accent2">
            <a:lumMod val="20000"/>
            <a:lumOff val="8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3200" kern="1200" noProof="0" dirty="0">
              <a:solidFill>
                <a:sysClr val="windowText" lastClr="000000"/>
              </a:solidFill>
            </a:rPr>
            <a:t>Dubbelförskjutning </a:t>
          </a:r>
        </a:p>
      </dsp:txBody>
      <dsp:txXfrm>
        <a:off x="0" y="2995332"/>
        <a:ext cx="3697941" cy="2218764"/>
      </dsp:txXfrm>
    </dsp:sp>
    <dsp:sp modelId="{2B49DBB1-FB5A-4008-98DD-BDE2EE978B4F}">
      <dsp:nvSpPr>
        <dsp:cNvPr id="0" name=""/>
        <dsp:cNvSpPr/>
      </dsp:nvSpPr>
      <dsp:spPr>
        <a:xfrm>
          <a:off x="4067735" y="3036978"/>
          <a:ext cx="3697941" cy="2218764"/>
        </a:xfrm>
        <a:prstGeom prst="rect">
          <a:avLst/>
        </a:prstGeom>
        <a:solidFill>
          <a:schemeClr val="accent2">
            <a:lumMod val="20000"/>
            <a:lumOff val="8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3200" kern="1200" noProof="0" dirty="0">
              <a:solidFill>
                <a:sysClr val="windowText" lastClr="000000"/>
              </a:solidFill>
            </a:rPr>
            <a:t>Syror och baser </a:t>
          </a:r>
        </a:p>
      </dsp:txBody>
      <dsp:txXfrm>
        <a:off x="4067735" y="3036978"/>
        <a:ext cx="3697941" cy="2218764"/>
      </dsp:txXfrm>
    </dsp:sp>
    <dsp:sp modelId="{D41981FD-E9F3-4767-9222-5D2D0682E445}">
      <dsp:nvSpPr>
        <dsp:cNvPr id="0" name=""/>
        <dsp:cNvSpPr/>
      </dsp:nvSpPr>
      <dsp:spPr>
        <a:xfrm>
          <a:off x="8135470" y="3036978"/>
          <a:ext cx="3697941" cy="2218764"/>
        </a:xfrm>
        <a:prstGeom prst="rect">
          <a:avLst/>
        </a:prstGeom>
        <a:solidFill>
          <a:schemeClr val="accent2">
            <a:lumMod val="20000"/>
            <a:lumOff val="8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3200" kern="1200" noProof="0" dirty="0">
              <a:solidFill>
                <a:sysClr val="windowText" lastClr="000000"/>
              </a:solidFill>
            </a:rPr>
            <a:t>Redox  </a:t>
          </a:r>
        </a:p>
      </dsp:txBody>
      <dsp:txXfrm>
        <a:off x="8135470" y="3036978"/>
        <a:ext cx="3697941" cy="221876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3640E9-5377-4EAD-A557-F9A7D0AD198A}">
      <dsp:nvSpPr>
        <dsp:cNvPr id="0" name=""/>
        <dsp:cNvSpPr/>
      </dsp:nvSpPr>
      <dsp:spPr>
        <a:xfrm>
          <a:off x="1236499" y="4622"/>
          <a:ext cx="9360413" cy="5616248"/>
        </a:xfrm>
        <a:prstGeom prst="rect">
          <a:avLst/>
        </a:prstGeom>
        <a:solidFill>
          <a:schemeClr val="accent2">
            <a:lumMod val="20000"/>
            <a:lumOff val="8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t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6500" kern="1200" noProof="0" dirty="0">
              <a:solidFill>
                <a:sysClr val="windowText" lastClr="000000"/>
              </a:solidFill>
            </a:rPr>
            <a:t>Nedbrytning</a:t>
          </a:r>
        </a:p>
      </dsp:txBody>
      <dsp:txXfrm>
        <a:off x="1236499" y="4622"/>
        <a:ext cx="9360413" cy="561624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846B1B-28C5-4763-A097-0F1FB44B3B42}">
      <dsp:nvSpPr>
        <dsp:cNvPr id="0" name=""/>
        <dsp:cNvSpPr/>
      </dsp:nvSpPr>
      <dsp:spPr>
        <a:xfrm>
          <a:off x="0" y="406773"/>
          <a:ext cx="3697941" cy="2218764"/>
        </a:xfrm>
        <a:prstGeom prst="rect">
          <a:avLst/>
        </a:prstGeom>
        <a:solidFill>
          <a:schemeClr val="accent2">
            <a:lumMod val="20000"/>
            <a:lumOff val="8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3200" kern="1200" noProof="0" dirty="0">
              <a:solidFill>
                <a:sysClr val="windowText" lastClr="000000"/>
              </a:solidFill>
            </a:rPr>
            <a:t>Syntes </a:t>
          </a:r>
        </a:p>
      </dsp:txBody>
      <dsp:txXfrm>
        <a:off x="0" y="406773"/>
        <a:ext cx="3697941" cy="2218764"/>
      </dsp:txXfrm>
    </dsp:sp>
    <dsp:sp modelId="{313640E9-5377-4EAD-A557-F9A7D0AD198A}">
      <dsp:nvSpPr>
        <dsp:cNvPr id="0" name=""/>
        <dsp:cNvSpPr/>
      </dsp:nvSpPr>
      <dsp:spPr>
        <a:xfrm>
          <a:off x="4067735" y="448419"/>
          <a:ext cx="3697941" cy="2218764"/>
        </a:xfrm>
        <a:prstGeom prst="rect">
          <a:avLst/>
        </a:prstGeom>
        <a:solidFill>
          <a:schemeClr val="accent2">
            <a:lumMod val="20000"/>
            <a:lumOff val="8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3200" kern="1200" noProof="0" dirty="0">
              <a:solidFill>
                <a:sysClr val="windowText" lastClr="000000"/>
              </a:solidFill>
            </a:rPr>
            <a:t>Nedbrytning</a:t>
          </a:r>
        </a:p>
      </dsp:txBody>
      <dsp:txXfrm>
        <a:off x="4067735" y="448419"/>
        <a:ext cx="3697941" cy="2218764"/>
      </dsp:txXfrm>
    </dsp:sp>
    <dsp:sp modelId="{A773B5A7-37AD-4C53-821F-C90E2C609A89}">
      <dsp:nvSpPr>
        <dsp:cNvPr id="0" name=""/>
        <dsp:cNvSpPr/>
      </dsp:nvSpPr>
      <dsp:spPr>
        <a:xfrm>
          <a:off x="8135470" y="448419"/>
          <a:ext cx="3697941" cy="2218764"/>
        </a:xfrm>
        <a:prstGeom prst="rect">
          <a:avLst/>
        </a:prstGeom>
        <a:solidFill>
          <a:schemeClr val="accent2">
            <a:lumMod val="20000"/>
            <a:lumOff val="8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3200" kern="1200" noProof="0" dirty="0">
              <a:solidFill>
                <a:sysClr val="windowText" lastClr="000000"/>
              </a:solidFill>
            </a:rPr>
            <a:t>Substitution </a:t>
          </a:r>
        </a:p>
      </dsp:txBody>
      <dsp:txXfrm>
        <a:off x="8135470" y="448419"/>
        <a:ext cx="3697941" cy="2218764"/>
      </dsp:txXfrm>
    </dsp:sp>
    <dsp:sp modelId="{EAFE1F87-9064-4B9A-9AC4-8BEFBFF41C62}">
      <dsp:nvSpPr>
        <dsp:cNvPr id="0" name=""/>
        <dsp:cNvSpPr/>
      </dsp:nvSpPr>
      <dsp:spPr>
        <a:xfrm>
          <a:off x="0" y="2995332"/>
          <a:ext cx="3697941" cy="2218764"/>
        </a:xfrm>
        <a:prstGeom prst="rect">
          <a:avLst/>
        </a:prstGeom>
        <a:solidFill>
          <a:schemeClr val="accent2">
            <a:lumMod val="20000"/>
            <a:lumOff val="8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3200" kern="1200" noProof="0" dirty="0">
              <a:solidFill>
                <a:sysClr val="windowText" lastClr="000000"/>
              </a:solidFill>
            </a:rPr>
            <a:t>Dubbelförskjutning </a:t>
          </a:r>
        </a:p>
      </dsp:txBody>
      <dsp:txXfrm>
        <a:off x="0" y="2995332"/>
        <a:ext cx="3697941" cy="2218764"/>
      </dsp:txXfrm>
    </dsp:sp>
    <dsp:sp modelId="{2B49DBB1-FB5A-4008-98DD-BDE2EE978B4F}">
      <dsp:nvSpPr>
        <dsp:cNvPr id="0" name=""/>
        <dsp:cNvSpPr/>
      </dsp:nvSpPr>
      <dsp:spPr>
        <a:xfrm>
          <a:off x="4067735" y="3036978"/>
          <a:ext cx="3697941" cy="2218764"/>
        </a:xfrm>
        <a:prstGeom prst="rect">
          <a:avLst/>
        </a:prstGeom>
        <a:solidFill>
          <a:schemeClr val="accent2">
            <a:lumMod val="20000"/>
            <a:lumOff val="8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3200" kern="1200" noProof="0" dirty="0">
              <a:solidFill>
                <a:sysClr val="windowText" lastClr="000000"/>
              </a:solidFill>
            </a:rPr>
            <a:t>Syror och baser </a:t>
          </a:r>
        </a:p>
      </dsp:txBody>
      <dsp:txXfrm>
        <a:off x="4067735" y="3036978"/>
        <a:ext cx="3697941" cy="2218764"/>
      </dsp:txXfrm>
    </dsp:sp>
    <dsp:sp modelId="{D41981FD-E9F3-4767-9222-5D2D0682E445}">
      <dsp:nvSpPr>
        <dsp:cNvPr id="0" name=""/>
        <dsp:cNvSpPr/>
      </dsp:nvSpPr>
      <dsp:spPr>
        <a:xfrm>
          <a:off x="8135470" y="3036978"/>
          <a:ext cx="3697941" cy="2218764"/>
        </a:xfrm>
        <a:prstGeom prst="rect">
          <a:avLst/>
        </a:prstGeom>
        <a:solidFill>
          <a:schemeClr val="accent2">
            <a:lumMod val="20000"/>
            <a:lumOff val="8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3200" kern="1200" noProof="0" dirty="0">
              <a:solidFill>
                <a:sysClr val="windowText" lastClr="000000"/>
              </a:solidFill>
            </a:rPr>
            <a:t>Redox  </a:t>
          </a:r>
        </a:p>
      </dsp:txBody>
      <dsp:txXfrm>
        <a:off x="8135470" y="3036978"/>
        <a:ext cx="3697941" cy="221876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73B5A7-37AD-4C53-821F-C90E2C609A89}">
      <dsp:nvSpPr>
        <dsp:cNvPr id="0" name=""/>
        <dsp:cNvSpPr/>
      </dsp:nvSpPr>
      <dsp:spPr>
        <a:xfrm>
          <a:off x="1236499" y="4622"/>
          <a:ext cx="9360413" cy="5616248"/>
        </a:xfrm>
        <a:prstGeom prst="rect">
          <a:avLst/>
        </a:prstGeom>
        <a:solidFill>
          <a:schemeClr val="accent2">
            <a:lumMod val="20000"/>
            <a:lumOff val="8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t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6500" kern="1200" noProof="0" dirty="0">
              <a:solidFill>
                <a:sysClr val="windowText" lastClr="000000"/>
              </a:solidFill>
            </a:rPr>
            <a:t>Substitution </a:t>
          </a:r>
        </a:p>
      </dsp:txBody>
      <dsp:txXfrm>
        <a:off x="1236499" y="4622"/>
        <a:ext cx="9360413" cy="561624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846B1B-28C5-4763-A097-0F1FB44B3B42}">
      <dsp:nvSpPr>
        <dsp:cNvPr id="0" name=""/>
        <dsp:cNvSpPr/>
      </dsp:nvSpPr>
      <dsp:spPr>
        <a:xfrm>
          <a:off x="0" y="406773"/>
          <a:ext cx="3697941" cy="2218764"/>
        </a:xfrm>
        <a:prstGeom prst="rect">
          <a:avLst/>
        </a:prstGeom>
        <a:solidFill>
          <a:schemeClr val="accent2">
            <a:lumMod val="20000"/>
            <a:lumOff val="8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3200" kern="1200" noProof="0" dirty="0">
              <a:solidFill>
                <a:sysClr val="windowText" lastClr="000000"/>
              </a:solidFill>
            </a:rPr>
            <a:t>Syntes </a:t>
          </a:r>
        </a:p>
      </dsp:txBody>
      <dsp:txXfrm>
        <a:off x="0" y="406773"/>
        <a:ext cx="3697941" cy="2218764"/>
      </dsp:txXfrm>
    </dsp:sp>
    <dsp:sp modelId="{313640E9-5377-4EAD-A557-F9A7D0AD198A}">
      <dsp:nvSpPr>
        <dsp:cNvPr id="0" name=""/>
        <dsp:cNvSpPr/>
      </dsp:nvSpPr>
      <dsp:spPr>
        <a:xfrm>
          <a:off x="4067735" y="448419"/>
          <a:ext cx="3697941" cy="2218764"/>
        </a:xfrm>
        <a:prstGeom prst="rect">
          <a:avLst/>
        </a:prstGeom>
        <a:solidFill>
          <a:schemeClr val="accent2">
            <a:lumMod val="20000"/>
            <a:lumOff val="8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3200" kern="1200" noProof="0" dirty="0">
              <a:solidFill>
                <a:sysClr val="windowText" lastClr="000000"/>
              </a:solidFill>
            </a:rPr>
            <a:t>Nedbrytning</a:t>
          </a:r>
        </a:p>
      </dsp:txBody>
      <dsp:txXfrm>
        <a:off x="4067735" y="448419"/>
        <a:ext cx="3697941" cy="2218764"/>
      </dsp:txXfrm>
    </dsp:sp>
    <dsp:sp modelId="{A773B5A7-37AD-4C53-821F-C90E2C609A89}">
      <dsp:nvSpPr>
        <dsp:cNvPr id="0" name=""/>
        <dsp:cNvSpPr/>
      </dsp:nvSpPr>
      <dsp:spPr>
        <a:xfrm>
          <a:off x="8135470" y="448419"/>
          <a:ext cx="3697941" cy="2218764"/>
        </a:xfrm>
        <a:prstGeom prst="rect">
          <a:avLst/>
        </a:prstGeom>
        <a:solidFill>
          <a:schemeClr val="accent2">
            <a:lumMod val="20000"/>
            <a:lumOff val="8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3200" kern="1200" noProof="0" dirty="0">
              <a:solidFill>
                <a:sysClr val="windowText" lastClr="000000"/>
              </a:solidFill>
            </a:rPr>
            <a:t>Substitution </a:t>
          </a:r>
        </a:p>
      </dsp:txBody>
      <dsp:txXfrm>
        <a:off x="8135470" y="448419"/>
        <a:ext cx="3697941" cy="2218764"/>
      </dsp:txXfrm>
    </dsp:sp>
    <dsp:sp modelId="{EAFE1F87-9064-4B9A-9AC4-8BEFBFF41C62}">
      <dsp:nvSpPr>
        <dsp:cNvPr id="0" name=""/>
        <dsp:cNvSpPr/>
      </dsp:nvSpPr>
      <dsp:spPr>
        <a:xfrm>
          <a:off x="0" y="2995332"/>
          <a:ext cx="3697941" cy="2218764"/>
        </a:xfrm>
        <a:prstGeom prst="rect">
          <a:avLst/>
        </a:prstGeom>
        <a:solidFill>
          <a:schemeClr val="accent2">
            <a:lumMod val="20000"/>
            <a:lumOff val="8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3200" kern="1200" noProof="0" dirty="0">
              <a:solidFill>
                <a:sysClr val="windowText" lastClr="000000"/>
              </a:solidFill>
            </a:rPr>
            <a:t>Dubbelförskjutning </a:t>
          </a:r>
        </a:p>
      </dsp:txBody>
      <dsp:txXfrm>
        <a:off x="0" y="2995332"/>
        <a:ext cx="3697941" cy="2218764"/>
      </dsp:txXfrm>
    </dsp:sp>
    <dsp:sp modelId="{2B49DBB1-FB5A-4008-98DD-BDE2EE978B4F}">
      <dsp:nvSpPr>
        <dsp:cNvPr id="0" name=""/>
        <dsp:cNvSpPr/>
      </dsp:nvSpPr>
      <dsp:spPr>
        <a:xfrm>
          <a:off x="4067735" y="3036978"/>
          <a:ext cx="3697941" cy="2218764"/>
        </a:xfrm>
        <a:prstGeom prst="rect">
          <a:avLst/>
        </a:prstGeom>
        <a:solidFill>
          <a:schemeClr val="accent2">
            <a:lumMod val="20000"/>
            <a:lumOff val="8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3200" kern="1200" noProof="0" dirty="0">
              <a:solidFill>
                <a:sysClr val="windowText" lastClr="000000"/>
              </a:solidFill>
            </a:rPr>
            <a:t>Syror och baser </a:t>
          </a:r>
        </a:p>
      </dsp:txBody>
      <dsp:txXfrm>
        <a:off x="4067735" y="3036978"/>
        <a:ext cx="3697941" cy="2218764"/>
      </dsp:txXfrm>
    </dsp:sp>
    <dsp:sp modelId="{D41981FD-E9F3-4767-9222-5D2D0682E445}">
      <dsp:nvSpPr>
        <dsp:cNvPr id="0" name=""/>
        <dsp:cNvSpPr/>
      </dsp:nvSpPr>
      <dsp:spPr>
        <a:xfrm>
          <a:off x="8135470" y="3036978"/>
          <a:ext cx="3697941" cy="2218764"/>
        </a:xfrm>
        <a:prstGeom prst="rect">
          <a:avLst/>
        </a:prstGeom>
        <a:solidFill>
          <a:schemeClr val="accent2">
            <a:lumMod val="20000"/>
            <a:lumOff val="8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3200" kern="1200" noProof="0" dirty="0">
              <a:solidFill>
                <a:sysClr val="windowText" lastClr="000000"/>
              </a:solidFill>
            </a:rPr>
            <a:t>Redox  </a:t>
          </a:r>
        </a:p>
      </dsp:txBody>
      <dsp:txXfrm>
        <a:off x="8135470" y="3036978"/>
        <a:ext cx="3697941" cy="2218764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FE1F87-9064-4B9A-9AC4-8BEFBFF41C62}">
      <dsp:nvSpPr>
        <dsp:cNvPr id="0" name=""/>
        <dsp:cNvSpPr/>
      </dsp:nvSpPr>
      <dsp:spPr>
        <a:xfrm>
          <a:off x="1236499" y="2311"/>
          <a:ext cx="9360413" cy="5616248"/>
        </a:xfrm>
        <a:prstGeom prst="rect">
          <a:avLst/>
        </a:prstGeom>
        <a:solidFill>
          <a:schemeClr val="accent2">
            <a:lumMod val="20000"/>
            <a:lumOff val="8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t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6500" kern="1200" noProof="0" dirty="0">
              <a:solidFill>
                <a:sysClr val="windowText" lastClr="000000"/>
              </a:solidFill>
            </a:rPr>
            <a:t>Dubbelförskjutning </a:t>
          </a:r>
        </a:p>
      </dsp:txBody>
      <dsp:txXfrm>
        <a:off x="1236499" y="2311"/>
        <a:ext cx="9360413" cy="5616248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846B1B-28C5-4763-A097-0F1FB44B3B42}">
      <dsp:nvSpPr>
        <dsp:cNvPr id="0" name=""/>
        <dsp:cNvSpPr/>
      </dsp:nvSpPr>
      <dsp:spPr>
        <a:xfrm>
          <a:off x="0" y="406773"/>
          <a:ext cx="3697941" cy="2218764"/>
        </a:xfrm>
        <a:prstGeom prst="rect">
          <a:avLst/>
        </a:prstGeom>
        <a:solidFill>
          <a:schemeClr val="accent2">
            <a:lumMod val="20000"/>
            <a:lumOff val="8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3200" kern="1200" noProof="0" dirty="0">
              <a:solidFill>
                <a:sysClr val="windowText" lastClr="000000"/>
              </a:solidFill>
            </a:rPr>
            <a:t>Syntes </a:t>
          </a:r>
        </a:p>
      </dsp:txBody>
      <dsp:txXfrm>
        <a:off x="0" y="406773"/>
        <a:ext cx="3697941" cy="2218764"/>
      </dsp:txXfrm>
    </dsp:sp>
    <dsp:sp modelId="{313640E9-5377-4EAD-A557-F9A7D0AD198A}">
      <dsp:nvSpPr>
        <dsp:cNvPr id="0" name=""/>
        <dsp:cNvSpPr/>
      </dsp:nvSpPr>
      <dsp:spPr>
        <a:xfrm>
          <a:off x="4067735" y="448419"/>
          <a:ext cx="3697941" cy="2218764"/>
        </a:xfrm>
        <a:prstGeom prst="rect">
          <a:avLst/>
        </a:prstGeom>
        <a:solidFill>
          <a:schemeClr val="accent2">
            <a:lumMod val="20000"/>
            <a:lumOff val="8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3200" kern="1200" noProof="0" dirty="0">
              <a:solidFill>
                <a:sysClr val="windowText" lastClr="000000"/>
              </a:solidFill>
            </a:rPr>
            <a:t>Nedbrytning</a:t>
          </a:r>
        </a:p>
      </dsp:txBody>
      <dsp:txXfrm>
        <a:off x="4067735" y="448419"/>
        <a:ext cx="3697941" cy="2218764"/>
      </dsp:txXfrm>
    </dsp:sp>
    <dsp:sp modelId="{A773B5A7-37AD-4C53-821F-C90E2C609A89}">
      <dsp:nvSpPr>
        <dsp:cNvPr id="0" name=""/>
        <dsp:cNvSpPr/>
      </dsp:nvSpPr>
      <dsp:spPr>
        <a:xfrm>
          <a:off x="8135470" y="448419"/>
          <a:ext cx="3697941" cy="2218764"/>
        </a:xfrm>
        <a:prstGeom prst="rect">
          <a:avLst/>
        </a:prstGeom>
        <a:solidFill>
          <a:schemeClr val="accent2">
            <a:lumMod val="20000"/>
            <a:lumOff val="8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3200" kern="1200" noProof="0" dirty="0">
              <a:solidFill>
                <a:sysClr val="windowText" lastClr="000000"/>
              </a:solidFill>
            </a:rPr>
            <a:t>Substitution </a:t>
          </a:r>
        </a:p>
      </dsp:txBody>
      <dsp:txXfrm>
        <a:off x="8135470" y="448419"/>
        <a:ext cx="3697941" cy="2218764"/>
      </dsp:txXfrm>
    </dsp:sp>
    <dsp:sp modelId="{EAFE1F87-9064-4B9A-9AC4-8BEFBFF41C62}">
      <dsp:nvSpPr>
        <dsp:cNvPr id="0" name=""/>
        <dsp:cNvSpPr/>
      </dsp:nvSpPr>
      <dsp:spPr>
        <a:xfrm>
          <a:off x="0" y="2995332"/>
          <a:ext cx="3697941" cy="2218764"/>
        </a:xfrm>
        <a:prstGeom prst="rect">
          <a:avLst/>
        </a:prstGeom>
        <a:solidFill>
          <a:schemeClr val="accent2">
            <a:lumMod val="20000"/>
            <a:lumOff val="8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3200" kern="1200" noProof="0" dirty="0">
              <a:solidFill>
                <a:sysClr val="windowText" lastClr="000000"/>
              </a:solidFill>
            </a:rPr>
            <a:t>Dubbelförskjutning </a:t>
          </a:r>
        </a:p>
      </dsp:txBody>
      <dsp:txXfrm>
        <a:off x="0" y="2995332"/>
        <a:ext cx="3697941" cy="2218764"/>
      </dsp:txXfrm>
    </dsp:sp>
    <dsp:sp modelId="{2B49DBB1-FB5A-4008-98DD-BDE2EE978B4F}">
      <dsp:nvSpPr>
        <dsp:cNvPr id="0" name=""/>
        <dsp:cNvSpPr/>
      </dsp:nvSpPr>
      <dsp:spPr>
        <a:xfrm>
          <a:off x="4067735" y="3036978"/>
          <a:ext cx="3697941" cy="2218764"/>
        </a:xfrm>
        <a:prstGeom prst="rect">
          <a:avLst/>
        </a:prstGeom>
        <a:solidFill>
          <a:schemeClr val="accent2">
            <a:lumMod val="20000"/>
            <a:lumOff val="8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3200" kern="1200" noProof="0" dirty="0">
              <a:solidFill>
                <a:sysClr val="windowText" lastClr="000000"/>
              </a:solidFill>
            </a:rPr>
            <a:t>Syror och baser </a:t>
          </a:r>
        </a:p>
      </dsp:txBody>
      <dsp:txXfrm>
        <a:off x="4067735" y="3036978"/>
        <a:ext cx="3697941" cy="2218764"/>
      </dsp:txXfrm>
    </dsp:sp>
    <dsp:sp modelId="{D41981FD-E9F3-4767-9222-5D2D0682E445}">
      <dsp:nvSpPr>
        <dsp:cNvPr id="0" name=""/>
        <dsp:cNvSpPr/>
      </dsp:nvSpPr>
      <dsp:spPr>
        <a:xfrm>
          <a:off x="8135470" y="3036978"/>
          <a:ext cx="3697941" cy="2218764"/>
        </a:xfrm>
        <a:prstGeom prst="rect">
          <a:avLst/>
        </a:prstGeom>
        <a:solidFill>
          <a:schemeClr val="accent2">
            <a:lumMod val="20000"/>
            <a:lumOff val="8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3200" kern="1200" noProof="0" dirty="0">
              <a:solidFill>
                <a:sysClr val="windowText" lastClr="000000"/>
              </a:solidFill>
            </a:rPr>
            <a:t>Redox  </a:t>
          </a:r>
        </a:p>
      </dsp:txBody>
      <dsp:txXfrm>
        <a:off x="8135470" y="3036978"/>
        <a:ext cx="3697941" cy="221876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BF1D1E-CDA5-4D0A-89B3-E3AEA721C0D9}" type="datetimeFigureOut">
              <a:rPr lang="sv-SE" smtClean="0"/>
              <a:t>2025-09-23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E389A7-77AB-4036-8EE8-F3FE32B99A6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204068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916B0B-03C6-49EC-B351-30C81C49FFB2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319994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Använd exemplen: Na + Cl</a:t>
            </a:r>
            <a:r>
              <a:rPr lang="sv-SE" baseline="-25000" dirty="0"/>
              <a:t>2</a:t>
            </a:r>
            <a:r>
              <a:rPr lang="sv-SE" baseline="0" dirty="0"/>
              <a:t> , Mg + O</a:t>
            </a:r>
            <a:r>
              <a:rPr lang="sv-SE" sz="1100" baseline="-25000" dirty="0"/>
              <a:t>2</a:t>
            </a:r>
            <a:r>
              <a:rPr lang="sv-SE" sz="1100" baseline="0" dirty="0"/>
              <a:t> , H</a:t>
            </a:r>
            <a:r>
              <a:rPr lang="sv-SE" sz="1100" baseline="-25000" dirty="0"/>
              <a:t>2</a:t>
            </a:r>
            <a:r>
              <a:rPr lang="sv-SE" sz="1100" baseline="0" dirty="0"/>
              <a:t> + O</a:t>
            </a:r>
            <a:r>
              <a:rPr lang="sv-SE" sz="1100" baseline="-25000" dirty="0"/>
              <a:t>2</a:t>
            </a:r>
            <a:r>
              <a:rPr lang="sv-SE" sz="1100" baseline="0" dirty="0"/>
              <a:t> </a:t>
            </a:r>
            <a:endParaRPr lang="sv-SE" dirty="0"/>
          </a:p>
          <a:p>
            <a:r>
              <a:rPr lang="sv-SE" dirty="0"/>
              <a:t>Prata om: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dirty="0"/>
              <a:t>Reaktionsformel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dirty="0"/>
              <a:t>Balanserade reaktionsformel med koefficienter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dirty="0"/>
              <a:t>Reaktanter v produkter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dirty="0"/>
              <a:t>Pilen (vad betyder detta?)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dirty="0"/>
              <a:t>Aggregationstillstånd 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E389A7-77AB-4036-8EE8-F3FE32B99A61}" type="slidenum">
              <a:rPr lang="sv-SE" smtClean="0"/>
              <a:t>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655170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D3DCAF8-4AB7-0A6F-39DF-8590E33B5A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26CF5CC-50F9-A66A-0A6B-617AB557F4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DAE40BA-B20F-39B4-1867-8BD64EE472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93969-5823-42A5-8660-3BF664DF778C}" type="datetimeFigureOut">
              <a:rPr lang="sv-SE" smtClean="0"/>
              <a:t>2025-09-23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A3F4277-8099-C667-64CB-BEC3769D9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6937DD7-0354-4894-C499-E398FF95F7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289F1-E117-46D8-910D-66438F9C03A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77570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E9B4B63-FF86-E8EB-CE57-56175A8522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FC820367-7473-E096-1FBB-A0C0C9F9C1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ADF76E6-816B-B740-BBBC-9D34FD1742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93969-5823-42A5-8660-3BF664DF778C}" type="datetimeFigureOut">
              <a:rPr lang="sv-SE" smtClean="0"/>
              <a:t>2025-09-23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E1DC4B5-B727-4CEB-09A6-1D46D61172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8B91288-F8DE-AC15-E53C-ABB4AC3E5B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289F1-E117-46D8-910D-66438F9C03A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944474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F9785495-F5E9-CF67-3B7B-2F18EEEF85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31CC95EA-9B71-87C7-877E-B0F4DA8D5B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00B1277-CAA2-29CB-AB25-00876C97A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93969-5823-42A5-8660-3BF664DF778C}" type="datetimeFigureOut">
              <a:rPr lang="sv-SE" smtClean="0"/>
              <a:t>2025-09-23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F5EC8D9-1D54-C7D5-04B4-7AB8B3AF12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C589DE3-757F-F11E-6FA3-6550AC4E15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289F1-E117-46D8-910D-66438F9C03A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442930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FF1BDE1-D15F-DAB6-321A-D9F361AB1D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41A296D-8DC4-3801-DC72-1FDA40D80B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D53951E-9A8C-8E25-8E27-C0D4FAA1E5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93969-5823-42A5-8660-3BF664DF778C}" type="datetimeFigureOut">
              <a:rPr lang="sv-SE" smtClean="0"/>
              <a:t>2025-09-23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832E7E3-025E-1DDE-22FF-F1A3CB8617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D84770C-88F7-9FF9-BA87-C1C3B6651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289F1-E117-46D8-910D-66438F9C03A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458713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E03F341-053D-9737-38BE-4A221FF25A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923A3BD5-2F07-B67C-5B60-67DBA7AEF8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0911C7D-96FB-EEEF-08AA-929323EDE5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93969-5823-42A5-8660-3BF664DF778C}" type="datetimeFigureOut">
              <a:rPr lang="sv-SE" smtClean="0"/>
              <a:t>2025-09-23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0B1A90D-6805-6ED3-CC3B-48F517B336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FC4EA56-50ED-4047-BEF5-E7BA233838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289F1-E117-46D8-910D-66438F9C03A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36399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5104309-A23F-8DB0-9E1A-C5517DF441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A549CD5-E27D-2060-68F5-9D3EC7FE3C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88932B2C-D0CA-DD2C-9F94-A31BA22C54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0036FED4-0982-5C2A-EF9D-B66FACC5CE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93969-5823-42A5-8660-3BF664DF778C}" type="datetimeFigureOut">
              <a:rPr lang="sv-SE" smtClean="0"/>
              <a:t>2025-09-23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2F8E5F65-AF6D-C6D7-C8AE-AF490BD63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A55BF322-B0DA-4CA7-868F-37348A68B6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289F1-E117-46D8-910D-66438F9C03A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687912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FE4C8FE-925D-5FF3-06F1-1EDB5B083F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6E7F5C9-6A0F-9D16-8822-6BA90F0B85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35F89C67-D80E-DA90-F65C-FC07C3DF1A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1170D462-9A53-9C46-7658-EBAABFEB63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CE72AD27-0D46-ECFF-41B5-89F94B6221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03010F42-19DC-B9A7-563E-B23456F51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93969-5823-42A5-8660-3BF664DF778C}" type="datetimeFigureOut">
              <a:rPr lang="sv-SE" smtClean="0"/>
              <a:t>2025-09-23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8B8AE621-7B9F-BEC6-5B47-0BF9787108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FDD20169-94F0-C873-B741-8FCD4C083C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289F1-E117-46D8-910D-66438F9C03A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48654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1FEC696-35D6-DDBC-4B8A-AA8511C2C3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64F08E8F-7C1E-D4DF-83F5-0A489E9C6F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93969-5823-42A5-8660-3BF664DF778C}" type="datetimeFigureOut">
              <a:rPr lang="sv-SE" smtClean="0"/>
              <a:t>2025-09-23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15A35F99-1454-3442-FBA3-CF1BD8BEB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ACCDB606-441B-6FF2-0A68-B9B7C2B32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289F1-E117-46D8-910D-66438F9C03A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247570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07C93308-3D65-F4FA-2529-4A3F63613D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93969-5823-42A5-8660-3BF664DF778C}" type="datetimeFigureOut">
              <a:rPr lang="sv-SE" smtClean="0"/>
              <a:t>2025-09-23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4FC642E0-0068-C2D6-8F92-6544F7818C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26DC79FA-54B6-3E61-DC2A-D1991942B6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289F1-E117-46D8-910D-66438F9C03A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386927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6F6B635-A8FB-D93C-9A78-DA2A6ACA02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556CD8D-8617-25B6-BD6E-F3D47E5BFC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9EB8554-6F2D-44B5-45EA-B5B0B0E16F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33A3B016-E3C3-7B21-90C6-DC5917DEA2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93969-5823-42A5-8660-3BF664DF778C}" type="datetimeFigureOut">
              <a:rPr lang="sv-SE" smtClean="0"/>
              <a:t>2025-09-23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11C3E775-56E6-8F33-4522-A2BE50A858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9497A662-0D80-FF8F-D228-3280DCB9F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289F1-E117-46D8-910D-66438F9C03A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15481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17450AA-42D5-01EF-2F85-CE4CCCBD0A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E829BF0B-F42A-BAB2-0DEC-CFB2A4E073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4DFAD8F-E657-B91A-D191-FB55922E6E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027B5ADB-1DA0-9CB5-2A44-1545F4CB9B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93969-5823-42A5-8660-3BF664DF778C}" type="datetimeFigureOut">
              <a:rPr lang="sv-SE" smtClean="0"/>
              <a:t>2025-09-23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F400069F-C928-E280-1F7B-50A4AB81A2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5111ECB9-A568-E44C-DC99-270E5391D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289F1-E117-46D8-910D-66438F9C03A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832393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2E1D01EF-C75E-B455-EF0E-3E5E156F25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D7950631-EDF8-DB6D-E684-75A948E749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1ECDA02-C088-1304-E634-BB54932B08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4093969-5823-42A5-8660-3BF664DF778C}" type="datetimeFigureOut">
              <a:rPr lang="sv-SE" smtClean="0"/>
              <a:t>2025-09-23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E040B04-3819-E7EA-5E4C-29F181A49E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81BDE06-E408-6E18-BEEC-B80147E8B7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2B289F1-E117-46D8-910D-66438F9C03A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5740505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E96AC73-E318-DBFC-9515-7C26C0863C6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Naturkunskap 2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27B2224B-E4C0-5643-D2D7-6A002D466D2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Kemiska Reaktioner</a:t>
            </a:r>
          </a:p>
        </p:txBody>
      </p:sp>
    </p:spTree>
    <p:extLst>
      <p:ext uri="{BB962C8B-B14F-4D97-AF65-F5344CB8AC3E}">
        <p14:creationId xmlns:p14="http://schemas.microsoft.com/office/powerpoint/2010/main" val="21203984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103CC0-B542-C396-1800-B10D81DA51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B7C941D-5AE9-545F-191F-D4327747D3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anchor="ctr">
            <a:normAutofit/>
          </a:bodyPr>
          <a:lstStyle/>
          <a:p>
            <a:endParaRPr lang="sv-SE" dirty="0"/>
          </a:p>
        </p:txBody>
      </p:sp>
      <p:graphicFrame>
        <p:nvGraphicFramePr>
          <p:cNvPr id="5" name="Platshållare för innehåll 2">
            <a:extLst>
              <a:ext uri="{FF2B5EF4-FFF2-40B4-BE49-F238E27FC236}">
                <a16:creationId xmlns:a16="http://schemas.microsoft.com/office/drawing/2014/main" id="{040E7B6D-85D7-4FAE-80E9-2D94448E462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57062814"/>
              </p:ext>
            </p:extLst>
          </p:nvPr>
        </p:nvGraphicFramePr>
        <p:xfrm>
          <a:off x="179294" y="1237129"/>
          <a:ext cx="11833412" cy="56208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62863775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9EF2D6-0CC4-4615-94F9-E3511F6D85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71DB746-F191-2E36-05EE-2359C9E797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anchor="ctr">
            <a:normAutofit/>
          </a:bodyPr>
          <a:lstStyle/>
          <a:p>
            <a:r>
              <a:rPr lang="sv-SE" dirty="0"/>
              <a:t>Typer av reaktioner </a:t>
            </a:r>
          </a:p>
        </p:txBody>
      </p:sp>
      <p:graphicFrame>
        <p:nvGraphicFramePr>
          <p:cNvPr id="5" name="Platshållare för innehåll 2">
            <a:extLst>
              <a:ext uri="{FF2B5EF4-FFF2-40B4-BE49-F238E27FC236}">
                <a16:creationId xmlns:a16="http://schemas.microsoft.com/office/drawing/2014/main" id="{DE6D307E-054E-13B3-5C93-11976820C847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79294" y="1237129"/>
          <a:ext cx="11833412" cy="56208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918470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C7A4AF-C8F0-6A75-DD34-DC1BF15DE4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0085502-E717-8FBB-5E2C-F25F5421BC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anchor="ctr">
            <a:normAutofit/>
          </a:bodyPr>
          <a:lstStyle/>
          <a:p>
            <a:endParaRPr lang="sv-SE" dirty="0"/>
          </a:p>
        </p:txBody>
      </p:sp>
      <p:graphicFrame>
        <p:nvGraphicFramePr>
          <p:cNvPr id="5" name="Platshållare för innehåll 2">
            <a:extLst>
              <a:ext uri="{FF2B5EF4-FFF2-40B4-BE49-F238E27FC236}">
                <a16:creationId xmlns:a16="http://schemas.microsoft.com/office/drawing/2014/main" id="{B09017C7-FB33-58A0-425D-AB1759536DB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33124199"/>
              </p:ext>
            </p:extLst>
          </p:nvPr>
        </p:nvGraphicFramePr>
        <p:xfrm>
          <a:off x="179294" y="1237129"/>
          <a:ext cx="11833412" cy="56208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24921416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8DD198-AE86-E6EE-8D36-F5347484F5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ACE2145-31CA-330F-3BF0-CDC3961A82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anchor="ctr">
            <a:normAutofit/>
          </a:bodyPr>
          <a:lstStyle/>
          <a:p>
            <a:r>
              <a:rPr lang="sv-SE" dirty="0"/>
              <a:t>Typer av reaktioner </a:t>
            </a:r>
          </a:p>
        </p:txBody>
      </p:sp>
      <p:graphicFrame>
        <p:nvGraphicFramePr>
          <p:cNvPr id="5" name="Platshållare för innehåll 2">
            <a:extLst>
              <a:ext uri="{FF2B5EF4-FFF2-40B4-BE49-F238E27FC236}">
                <a16:creationId xmlns:a16="http://schemas.microsoft.com/office/drawing/2014/main" id="{92B47D4C-03DC-CCD9-D996-7F0F1A868AF4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79294" y="1237129"/>
          <a:ext cx="11833412" cy="56208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326573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D56E2D-F6E2-76CC-E9F5-9065A5BCA9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CAF6225-D93E-6A48-5DD9-30FEBA8B6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anchor="ctr">
            <a:normAutofit/>
          </a:bodyPr>
          <a:lstStyle/>
          <a:p>
            <a:endParaRPr lang="sv-SE" dirty="0"/>
          </a:p>
        </p:txBody>
      </p:sp>
      <p:graphicFrame>
        <p:nvGraphicFramePr>
          <p:cNvPr id="5" name="Platshållare för innehåll 2">
            <a:extLst>
              <a:ext uri="{FF2B5EF4-FFF2-40B4-BE49-F238E27FC236}">
                <a16:creationId xmlns:a16="http://schemas.microsoft.com/office/drawing/2014/main" id="{D6920310-7A4C-F3C0-24C5-C72C8A3AF0D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23030878"/>
              </p:ext>
            </p:extLst>
          </p:nvPr>
        </p:nvGraphicFramePr>
        <p:xfrm>
          <a:off x="179294" y="1237129"/>
          <a:ext cx="11833412" cy="56208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97968517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7024CD-0D5C-2829-ED3B-CD9D80613B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7C93E00-F305-6C6F-827B-454EFE3F1A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anchor="ctr">
            <a:normAutofit/>
          </a:bodyPr>
          <a:lstStyle/>
          <a:p>
            <a:r>
              <a:rPr lang="sv-SE" dirty="0"/>
              <a:t>Typer av reaktioner </a:t>
            </a:r>
          </a:p>
        </p:txBody>
      </p:sp>
      <p:graphicFrame>
        <p:nvGraphicFramePr>
          <p:cNvPr id="5" name="Platshållare för innehåll 2">
            <a:extLst>
              <a:ext uri="{FF2B5EF4-FFF2-40B4-BE49-F238E27FC236}">
                <a16:creationId xmlns:a16="http://schemas.microsoft.com/office/drawing/2014/main" id="{2B9E1D59-C36E-B17B-6004-FF2F0293197A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79294" y="1237129"/>
          <a:ext cx="11833412" cy="56208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761873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00C1F7-51AB-ACC4-3C73-0F0D86E67D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CD0673F-7904-7B96-C6B2-63D149BE2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anchor="ctr">
            <a:normAutofit/>
          </a:bodyPr>
          <a:lstStyle/>
          <a:p>
            <a:endParaRPr lang="sv-SE" dirty="0"/>
          </a:p>
        </p:txBody>
      </p:sp>
      <p:graphicFrame>
        <p:nvGraphicFramePr>
          <p:cNvPr id="5" name="Platshållare för innehåll 2">
            <a:extLst>
              <a:ext uri="{FF2B5EF4-FFF2-40B4-BE49-F238E27FC236}">
                <a16:creationId xmlns:a16="http://schemas.microsoft.com/office/drawing/2014/main" id="{05F4C31E-4883-2CE5-12E5-8395AE42A83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59300773"/>
              </p:ext>
            </p:extLst>
          </p:nvPr>
        </p:nvGraphicFramePr>
        <p:xfrm>
          <a:off x="179294" y="1237129"/>
          <a:ext cx="11833412" cy="56208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3190628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CB8AAC-71D4-A51D-3AEB-97E608EA0C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77874A2-11F1-FC4A-E97D-45693F3129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anchor="ctr">
            <a:normAutofit/>
          </a:bodyPr>
          <a:lstStyle/>
          <a:p>
            <a:r>
              <a:rPr lang="sv-SE" dirty="0"/>
              <a:t>Typer av reaktioner </a:t>
            </a:r>
          </a:p>
        </p:txBody>
      </p:sp>
      <p:graphicFrame>
        <p:nvGraphicFramePr>
          <p:cNvPr id="5" name="Platshållare för innehåll 2">
            <a:extLst>
              <a:ext uri="{FF2B5EF4-FFF2-40B4-BE49-F238E27FC236}">
                <a16:creationId xmlns:a16="http://schemas.microsoft.com/office/drawing/2014/main" id="{1B4AB92A-FAC7-9598-F12C-CAFCCFC8ED29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79294" y="1237129"/>
          <a:ext cx="11833412" cy="56208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628215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AFBED5-4321-DA4C-6463-30D63E577F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A48E812-57B7-FA11-2824-E3DAEB1181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anchor="ctr">
            <a:normAutofit/>
          </a:bodyPr>
          <a:lstStyle/>
          <a:p>
            <a:endParaRPr lang="sv-SE" dirty="0"/>
          </a:p>
        </p:txBody>
      </p:sp>
      <p:graphicFrame>
        <p:nvGraphicFramePr>
          <p:cNvPr id="5" name="Platshållare för innehåll 2">
            <a:extLst>
              <a:ext uri="{FF2B5EF4-FFF2-40B4-BE49-F238E27FC236}">
                <a16:creationId xmlns:a16="http://schemas.microsoft.com/office/drawing/2014/main" id="{C75449F5-0580-574D-1DF1-F71C1BAC76A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8192487"/>
              </p:ext>
            </p:extLst>
          </p:nvPr>
        </p:nvGraphicFramePr>
        <p:xfrm>
          <a:off x="179294" y="1237129"/>
          <a:ext cx="11833412" cy="56208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25304911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DD9D0B-1E6B-8E3C-5DDD-D60F77CFFB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3518432-B793-273D-4E06-943A525679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anchor="ctr">
            <a:normAutofit/>
          </a:bodyPr>
          <a:lstStyle/>
          <a:p>
            <a:r>
              <a:rPr lang="sv-SE" dirty="0"/>
              <a:t>Typer av reaktioner </a:t>
            </a:r>
          </a:p>
        </p:txBody>
      </p:sp>
      <p:graphicFrame>
        <p:nvGraphicFramePr>
          <p:cNvPr id="5" name="Platshållare för innehåll 2">
            <a:extLst>
              <a:ext uri="{FF2B5EF4-FFF2-40B4-BE49-F238E27FC236}">
                <a16:creationId xmlns:a16="http://schemas.microsoft.com/office/drawing/2014/main" id="{DA823F22-7DD5-6FDE-09F3-83A9DC7599C5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79294" y="1237129"/>
          <a:ext cx="11833412" cy="56208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37397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E326935-6B62-ABD0-942D-892ADF28DC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Kemiska eller fysiska förändringar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F743BDF-863A-DB18-E226-F12F54CFBA2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Kemiska förändringar </a:t>
            </a:r>
          </a:p>
          <a:p>
            <a:r>
              <a:rPr lang="sv-SE" dirty="0"/>
              <a:t>En reaktion har skett </a:t>
            </a:r>
          </a:p>
          <a:p>
            <a:pPr lvl="1"/>
            <a:r>
              <a:rPr lang="sv-SE" dirty="0"/>
              <a:t>Färg omslag </a:t>
            </a:r>
          </a:p>
          <a:p>
            <a:pPr lvl="1"/>
            <a:r>
              <a:rPr lang="sv-SE" dirty="0"/>
              <a:t>pH förändring </a:t>
            </a:r>
          </a:p>
          <a:p>
            <a:pPr lvl="1"/>
            <a:r>
              <a:rPr lang="sv-SE" dirty="0"/>
              <a:t>Gasbildning </a:t>
            </a:r>
          </a:p>
          <a:p>
            <a:pPr lvl="1"/>
            <a:r>
              <a:rPr lang="sv-SE" dirty="0"/>
              <a:t>Temperaturförändring </a:t>
            </a:r>
          </a:p>
          <a:p>
            <a:pPr lvl="1"/>
            <a:r>
              <a:rPr lang="sv-SE" dirty="0"/>
              <a:t>Fällning bildas </a:t>
            </a:r>
          </a:p>
          <a:p>
            <a:r>
              <a:rPr lang="sv-SE" dirty="0"/>
              <a:t>Ett nytt ämne har formats 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E79C8814-D366-8AAB-137C-6486D31B546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Fysiska förändringar </a:t>
            </a:r>
          </a:p>
          <a:p>
            <a:r>
              <a:rPr lang="sv-SE" dirty="0"/>
              <a:t>Samma ämnena kvar </a:t>
            </a:r>
          </a:p>
          <a:p>
            <a:r>
              <a:rPr lang="sv-SE" dirty="0"/>
              <a:t>Ändring i storlek eller fas, men lätt att få tillbaka original ämnet </a:t>
            </a:r>
          </a:p>
        </p:txBody>
      </p:sp>
    </p:spTree>
    <p:extLst>
      <p:ext uri="{BB962C8B-B14F-4D97-AF65-F5344CB8AC3E}">
        <p14:creationId xmlns:p14="http://schemas.microsoft.com/office/powerpoint/2010/main" val="4132771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6F452A-6E5B-02ED-FC5E-87C8ADADFA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ABF1157-B65D-F3B1-42A4-4479116A93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anchor="ctr">
            <a:normAutofit/>
          </a:bodyPr>
          <a:lstStyle/>
          <a:p>
            <a:endParaRPr lang="sv-SE" dirty="0"/>
          </a:p>
        </p:txBody>
      </p:sp>
      <p:graphicFrame>
        <p:nvGraphicFramePr>
          <p:cNvPr id="5" name="Platshållare för innehåll 2">
            <a:extLst>
              <a:ext uri="{FF2B5EF4-FFF2-40B4-BE49-F238E27FC236}">
                <a16:creationId xmlns:a16="http://schemas.microsoft.com/office/drawing/2014/main" id="{AA5F3AF0-FAED-55E2-7B21-CF4B975279D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38787960"/>
              </p:ext>
            </p:extLst>
          </p:nvPr>
        </p:nvGraphicFramePr>
        <p:xfrm>
          <a:off x="179294" y="1237129"/>
          <a:ext cx="11833412" cy="56208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74015907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D5E556E1-692C-9B1B-CBFA-36F950564C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Övningar 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EFB0708A-46A6-F547-7E45-3CE8F9DB84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987913"/>
          </a:xfrm>
        </p:spPr>
        <p:txBody>
          <a:bodyPr/>
          <a:lstStyle/>
          <a:p>
            <a:pPr marL="0" indent="0">
              <a:buNone/>
            </a:pPr>
            <a:r>
              <a:rPr lang="sv-SE" dirty="0"/>
              <a:t>Är följande kemiska reaktioner, fysiska förändringarna, eller blandningar?:</a:t>
            </a:r>
          </a:p>
          <a:p>
            <a:pPr marL="514350" indent="-514350">
              <a:buFont typeface="+mj-lt"/>
              <a:buAutoNum type="arabicPeriod"/>
            </a:pPr>
            <a:endParaRPr lang="sv-SE" dirty="0"/>
          </a:p>
        </p:txBody>
      </p:sp>
      <p:sp>
        <p:nvSpPr>
          <p:cNvPr id="7" name="Platshållare för innehåll 5">
            <a:extLst>
              <a:ext uri="{FF2B5EF4-FFF2-40B4-BE49-F238E27FC236}">
                <a16:creationId xmlns:a16="http://schemas.microsoft.com/office/drawing/2014/main" id="{25A97A09-BDC4-53A6-A60C-263CC99C8616}"/>
              </a:ext>
            </a:extLst>
          </p:cNvPr>
          <p:cNvSpPr txBox="1">
            <a:spLocks/>
          </p:cNvSpPr>
          <p:nvPr/>
        </p:nvSpPr>
        <p:spPr>
          <a:xfrm>
            <a:off x="838200" y="2935043"/>
            <a:ext cx="5257800" cy="36365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sv-SE" dirty="0"/>
              <a:t>Smältning av is 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sv-SE" dirty="0"/>
              <a:t>Socker som löses upp i vatten 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sv-SE" dirty="0"/>
              <a:t>Brinnande stearinljus 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sv-SE" dirty="0"/>
              <a:t>Salt blandad med sand 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sv-SE" dirty="0" err="1"/>
              <a:t>Järnspik</a:t>
            </a:r>
            <a:r>
              <a:rPr lang="sv-SE" dirty="0"/>
              <a:t> som rostar </a:t>
            </a:r>
          </a:p>
          <a:p>
            <a:pPr marL="514350" indent="-514350">
              <a:buFont typeface="+mj-lt"/>
              <a:buAutoNum type="arabicPeriod"/>
            </a:pPr>
            <a:endParaRPr lang="sv-SE" dirty="0"/>
          </a:p>
        </p:txBody>
      </p:sp>
      <p:sp>
        <p:nvSpPr>
          <p:cNvPr id="9" name="Platshållare för innehåll 5">
            <a:extLst>
              <a:ext uri="{FF2B5EF4-FFF2-40B4-BE49-F238E27FC236}">
                <a16:creationId xmlns:a16="http://schemas.microsoft.com/office/drawing/2014/main" id="{98589377-6EA4-9BD8-6A96-F4D411DEDED0}"/>
              </a:ext>
            </a:extLst>
          </p:cNvPr>
          <p:cNvSpPr txBox="1">
            <a:spLocks/>
          </p:cNvSpPr>
          <p:nvPr/>
        </p:nvSpPr>
        <p:spPr>
          <a:xfrm>
            <a:off x="6096000" y="2935042"/>
            <a:ext cx="5257800" cy="36365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v-SE" dirty="0"/>
              <a:t>6. Mjölk som blandas med kakao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sv-SE" dirty="0"/>
              <a:t>7. Vatten som kokar och blir till ånga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sv-SE" dirty="0"/>
              <a:t>8. Bakpulver som reagerar med ättika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sv-SE" dirty="0"/>
              <a:t>9. Olja blandat med vatten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sv-SE" dirty="0"/>
              <a:t>10. Glas som krossas i små bitar </a:t>
            </a:r>
          </a:p>
          <a:p>
            <a:pPr marL="514350" indent="-514350">
              <a:buFont typeface="+mj-lt"/>
              <a:buAutoNum type="arabicPeriod"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561256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E5EEADB-70B7-4359-E049-118F7E7135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Reaktioner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8788CEA-462E-43F6-38DF-3B4BED6EB4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För en reaktion att ske måste följande kriterier uppfyllas: 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/>
              <a:t>Partiklarna måste kollidera med varandra 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/>
              <a:t>Kollisionerna måste ha tillräckligt energi (aktiveringsenergi) 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/>
              <a:t>Kollisionerna måste ske på rätt vinkel </a:t>
            </a:r>
          </a:p>
        </p:txBody>
      </p:sp>
      <p:pic>
        <p:nvPicPr>
          <p:cNvPr id="1026" name="Picture 2" descr="The Collision Theory | Teaching Resources">
            <a:extLst>
              <a:ext uri="{FF2B5EF4-FFF2-40B4-BE49-F238E27FC236}">
                <a16:creationId xmlns:a16="http://schemas.microsoft.com/office/drawing/2014/main" id="{0C735A30-59C4-7238-9F75-6F34C9B7CC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8894" y="3429000"/>
            <a:ext cx="4364611" cy="32734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ktangel 3">
            <a:extLst>
              <a:ext uri="{FF2B5EF4-FFF2-40B4-BE49-F238E27FC236}">
                <a16:creationId xmlns:a16="http://schemas.microsoft.com/office/drawing/2014/main" id="{7CF5A47D-22D9-80DD-574F-C553F30C9EDB}"/>
              </a:ext>
            </a:extLst>
          </p:cNvPr>
          <p:cNvSpPr/>
          <p:nvPr/>
        </p:nvSpPr>
        <p:spPr>
          <a:xfrm>
            <a:off x="10162095" y="5910606"/>
            <a:ext cx="1451728" cy="688157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90377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20000" y="12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E460674-D304-812B-62CE-43EB8F76E1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Energi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1A8B1DB-AB6B-1A13-89D7-9D878280E9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9790471" cy="4351338"/>
          </a:xfrm>
        </p:spPr>
        <p:txBody>
          <a:bodyPr>
            <a:normAutofit/>
          </a:bodyPr>
          <a:lstStyle/>
          <a:p>
            <a:r>
              <a:rPr lang="sv-SE" dirty="0"/>
              <a:t>Alla reaktioner kräver att atomerna har tillräckligt med energi för att bryta igenom varandras elektronmoln </a:t>
            </a:r>
          </a:p>
          <a:p>
            <a:pPr lvl="1"/>
            <a:r>
              <a:rPr lang="sv-SE" dirty="0"/>
              <a:t>Reaktionsintermediär (Kemi 2) </a:t>
            </a:r>
          </a:p>
          <a:p>
            <a:r>
              <a:rPr lang="sv-SE" dirty="0"/>
              <a:t>Bildning eller sönderdelning av molekylen kan antingen ta upp (</a:t>
            </a:r>
            <a:r>
              <a:rPr lang="sv-SE" i="1" dirty="0"/>
              <a:t>endoterm</a:t>
            </a:r>
            <a:r>
              <a:rPr lang="sv-SE" dirty="0"/>
              <a:t>) energi eller frigöra (</a:t>
            </a:r>
            <a:r>
              <a:rPr lang="sv-SE" i="1" dirty="0"/>
              <a:t>exoterm</a:t>
            </a:r>
            <a:r>
              <a:rPr lang="sv-SE" dirty="0"/>
              <a:t>) energi </a:t>
            </a:r>
          </a:p>
          <a:p>
            <a:pPr lvl="1"/>
            <a:r>
              <a:rPr lang="sv-SE" dirty="0"/>
              <a:t>Endoterma reaktioner känns kallare </a:t>
            </a:r>
          </a:p>
          <a:p>
            <a:pPr lvl="1"/>
            <a:r>
              <a:rPr lang="sv-SE" dirty="0"/>
              <a:t>Exoterma reaktioner känns varmare </a:t>
            </a:r>
          </a:p>
          <a:p>
            <a:r>
              <a:rPr lang="sv-SE" dirty="0"/>
              <a:t>Energi = förmåga att utföra arbetet </a:t>
            </a:r>
          </a:p>
        </p:txBody>
      </p:sp>
      <p:pic>
        <p:nvPicPr>
          <p:cNvPr id="1026" name="Picture 2" descr="Endoterma och exoterma reaktioner. Entalpi - Magnus Ehingers undervisning">
            <a:extLst>
              <a:ext uri="{FF2B5EF4-FFF2-40B4-BE49-F238E27FC236}">
                <a16:creationId xmlns:a16="http://schemas.microsoft.com/office/drawing/2014/main" id="{38E38357-472A-FCC6-BF9F-DE2BD3B71D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0997" y="4032800"/>
            <a:ext cx="5579384" cy="2714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86810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2133E1-1270-429B-4B42-1A12A9B406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ndoterma och exoterma reaktioner. Entalpi - Magnus Ehingers undervisning">
            <a:extLst>
              <a:ext uri="{FF2B5EF4-FFF2-40B4-BE49-F238E27FC236}">
                <a16:creationId xmlns:a16="http://schemas.microsoft.com/office/drawing/2014/main" id="{59B0822F-9B96-0512-485E-681CBAB215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63550"/>
            <a:ext cx="12192000" cy="5930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83211847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7C02A13-E3C3-2E1A-984C-5B2631D54C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Lagen om Massans Bevarande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C6A8AD8-DCD1-21D7-9AA9-2AD441967C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Under en reaktion ”förbrukas” inte atomerna, utan de omvandlas </a:t>
            </a:r>
          </a:p>
          <a:p>
            <a:endParaRPr lang="sv-SE" dirty="0"/>
          </a:p>
        </p:txBody>
      </p:sp>
      <p:pic>
        <p:nvPicPr>
          <p:cNvPr id="2050" name="Picture 2" descr="Skolbanken · Kemiska Reaktioner">
            <a:extLst>
              <a:ext uri="{FF2B5EF4-FFF2-40B4-BE49-F238E27FC236}">
                <a16:creationId xmlns:a16="http://schemas.microsoft.com/office/drawing/2014/main" id="{7A7CC898-086A-F099-CE36-1A2B12FCEF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8462" y="2404909"/>
            <a:ext cx="6315075" cy="4171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920529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E184298-E8CB-2C3D-3F94-4EC83CBB29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Kemiskt symbolspråk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B1E2E3A-567F-3CF2-6705-D8151CD490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125761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585E199-4706-28CA-3B3D-A13AAFA832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anchor="ctr">
            <a:normAutofit/>
          </a:bodyPr>
          <a:lstStyle/>
          <a:p>
            <a:r>
              <a:rPr lang="sv-SE" dirty="0"/>
              <a:t>Typer av reaktioner </a:t>
            </a:r>
          </a:p>
        </p:txBody>
      </p:sp>
      <p:graphicFrame>
        <p:nvGraphicFramePr>
          <p:cNvPr id="5" name="Platshållare för innehåll 2">
            <a:extLst>
              <a:ext uri="{FF2B5EF4-FFF2-40B4-BE49-F238E27FC236}">
                <a16:creationId xmlns:a16="http://schemas.microsoft.com/office/drawing/2014/main" id="{6D6FDAB5-D427-5925-CCF8-70FA545DFA5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76984709"/>
              </p:ext>
            </p:extLst>
          </p:nvPr>
        </p:nvGraphicFramePr>
        <p:xfrm>
          <a:off x="179294" y="1237129"/>
          <a:ext cx="11833412" cy="56208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00165939"/>
      </p:ext>
    </p:extLst>
  </p:cSld>
  <p:clrMapOvr>
    <a:masterClrMapping/>
  </p:clrMapOvr>
</p:sld>
</file>

<file path=ppt/theme/theme1.xml><?xml version="1.0" encoding="utf-8"?>
<a:theme xmlns:a="http://schemas.openxmlformats.org/drawingml/2006/main" name="Fares Presentationer">
  <a:themeElements>
    <a:clrScheme name="Grö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Fares Presentationer" id="{DD3A22C2-77FB-4360-BE0D-DA884D3ABDB5}" vid="{FFF006AB-9824-4A35-9C97-722C77F85639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Fares Presentationer</Template>
  <TotalTime>37</TotalTime>
  <Words>322</Words>
  <Application>Microsoft Office PowerPoint</Application>
  <PresentationFormat>Bredbild</PresentationFormat>
  <Paragraphs>98</Paragraphs>
  <Slides>20</Slides>
  <Notes>2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20</vt:i4>
      </vt:variant>
    </vt:vector>
  </HeadingPairs>
  <TitlesOfParts>
    <vt:vector size="24" baseType="lpstr">
      <vt:lpstr>Aptos</vt:lpstr>
      <vt:lpstr>Aptos Display</vt:lpstr>
      <vt:lpstr>Arial</vt:lpstr>
      <vt:lpstr>Fares Presentationer</vt:lpstr>
      <vt:lpstr>Naturkunskap 2</vt:lpstr>
      <vt:lpstr>Kemiska eller fysiska förändringar </vt:lpstr>
      <vt:lpstr>Övningar </vt:lpstr>
      <vt:lpstr>Reaktioner </vt:lpstr>
      <vt:lpstr>Energi </vt:lpstr>
      <vt:lpstr>PowerPoint-presentation</vt:lpstr>
      <vt:lpstr>Lagen om Massans Bevarande </vt:lpstr>
      <vt:lpstr>Kemiskt symbolspråk </vt:lpstr>
      <vt:lpstr>Typer av reaktioner </vt:lpstr>
      <vt:lpstr>PowerPoint-presentation</vt:lpstr>
      <vt:lpstr>Typer av reaktioner </vt:lpstr>
      <vt:lpstr>PowerPoint-presentation</vt:lpstr>
      <vt:lpstr>Typer av reaktioner </vt:lpstr>
      <vt:lpstr>PowerPoint-presentation</vt:lpstr>
      <vt:lpstr>Typer av reaktioner </vt:lpstr>
      <vt:lpstr>PowerPoint-presentation</vt:lpstr>
      <vt:lpstr>Typer av reaktioner </vt:lpstr>
      <vt:lpstr>PowerPoint-presentation</vt:lpstr>
      <vt:lpstr>Typer av reaktioner 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Fares Makki</dc:creator>
  <cp:lastModifiedBy>Fares Makki</cp:lastModifiedBy>
  <cp:revision>1</cp:revision>
  <dcterms:created xsi:type="dcterms:W3CDTF">2025-09-23T09:56:43Z</dcterms:created>
  <dcterms:modified xsi:type="dcterms:W3CDTF">2025-09-23T10:33:51Z</dcterms:modified>
</cp:coreProperties>
</file>